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Override ContentType="application/vnd.openxmlformats-officedocument.presentationml.slideLayout+xml" PartName="/ppt/slideLayouts/slideLayout1.xml"/>
  <Override ContentType="application/vnd.openxmlformats-officedocument.presentationml.slideLayout+xml" PartName="/ppt/slideLayouts/slideLayout8.xml"/>
  <Override ContentType="application/vnd.openxmlformats-officedocument.presentationml.slideLayout+xml" PartName="/ppt/slideLayouts/slideLayout7.xml"/>
  <Override ContentType="application/vnd.openxmlformats-officedocument.presentationml.slideLayout+xml" PartName="/ppt/slideLayouts/slideLayout3.xml"/>
  <Override ContentType="application/vnd.openxmlformats-officedocument.presentationml.slideLayout+xml" PartName="/ppt/slideLayouts/slideLayout11.xml"/>
  <Override ContentType="application/vnd.openxmlformats-officedocument.presentationml.slideLayout+xml" PartName="/ppt/slideLayouts/slideLayout10.xml"/>
  <Override ContentType="application/vnd.openxmlformats-officedocument.presentationml.slideLayout+xml" PartName="/ppt/slideLayouts/slideLayout9.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20.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25.xml"/>
  <Override ContentType="application/vnd.openxmlformats-officedocument.presentationml.notesSlide+xml" PartName="/ppt/notesSlides/notesSlide14.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7.xml"/>
  <Override ContentType="application/vnd.openxmlformats-officedocument.presentationml.notesSlide+xml" PartName="/ppt/notesSlides/notesSlide16.xml"/>
  <Override ContentType="application/vnd.openxmlformats-officedocument.presentationml.notesSlide+xml" PartName="/ppt/notesSlides/notesSlide12.xml"/>
  <Override ContentType="application/vnd.openxmlformats-officedocument.presentationml.notesSlide+xml" PartName="/ppt/notesSlides/notesSlide3.xml"/>
  <Override ContentType="application/vnd.openxmlformats-officedocument.presentationml.notesSlide+xml" PartName="/ppt/notesSlides/notesSlide1.xml"/>
  <Override ContentType="application/vnd.openxmlformats-officedocument.presentationml.notesSlide+xml" PartName="/ppt/notesSlides/notesSlide15.xml"/>
  <Override ContentType="application/vnd.openxmlformats-officedocument.presentationml.notesSlide+xml" PartName="/ppt/notesSlides/notesSlide6.xml"/>
  <Override ContentType="application/vnd.openxmlformats-officedocument.presentationml.notesSlide+xml" PartName="/ppt/notesSlides/notesSlide28.xml"/>
  <Override ContentType="application/vnd.openxmlformats-officedocument.presentationml.notesSlide+xml" PartName="/ppt/notesSlides/notesSlide26.xml"/>
  <Override ContentType="application/vnd.openxmlformats-officedocument.presentationml.notesSlide+xml" PartName="/ppt/notesSlides/notesSlide8.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29.xml"/>
  <Override ContentType="application/vnd.openxmlformats-officedocument.presentationml.notesSlide+xml" PartName="/ppt/notesSlides/notesSlide19.xml"/>
  <Override ContentType="application/vnd.openxmlformats-officedocument.presentationml.notesSlide+xml" PartName="/ppt/notesSlides/notesSlide21.xml"/>
  <Override ContentType="application/vnd.openxmlformats-officedocument.presentationml.notesSlide+xml" PartName="/ppt/notesSlides/notesSlide1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1.xml"/>
  <Override ContentType="application/vnd.openxmlformats-officedocument.presentationml.slideMaster+xml" PartName="/ppt/slideMasters/slideMaster1.xml"/>
  <Override ContentType="application/vnd.openxmlformats-officedocument.presentationml.slide+xml" PartName="/ppt/slides/slide16.xml"/>
  <Override ContentType="application/vnd.openxmlformats-officedocument.presentationml.slide+xml" PartName="/ppt/slides/slide21.xml"/>
  <Override ContentType="application/vnd.openxmlformats-officedocument.presentationml.slide+xml" PartName="/ppt/slides/slide2.xml"/>
  <Override ContentType="application/vnd.openxmlformats-officedocument.presentationml.slide+xml" PartName="/ppt/slides/slide26.xml"/>
  <Override ContentType="application/vnd.openxmlformats-officedocument.presentationml.slide+xml" PartName="/ppt/slides/slide25.xml"/>
  <Override ContentType="application/vnd.openxmlformats-officedocument.presentationml.slide+xml" PartName="/ppt/slides/slide6.xml"/>
  <Override ContentType="application/vnd.openxmlformats-officedocument.presentationml.slide+xml" PartName="/ppt/slides/slide3.xml"/>
  <Override ContentType="application/vnd.openxmlformats-officedocument.presentationml.slide+xml" PartName="/ppt/slides/slide17.xml"/>
  <Override ContentType="application/vnd.openxmlformats-officedocument.presentationml.slide+xml" PartName="/ppt/slides/slide24.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0.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9.xml"/>
  <Override ContentType="application/vnd.openxmlformats-officedocument.presentationml.slide+xml" PartName="/ppt/slides/slide9.xml"/>
  <Override ContentType="application/vnd.openxmlformats-officedocument.presentationml.slide+xml" PartName="/ppt/slides/slide18.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27.xml"/>
  <Override ContentType="application/vnd.openxmlformats-officedocument.presentationml.slide+xml" PartName="/ppt/slides/slide19.xml"/>
  <Override ContentType="application/vnd.openxmlformats-officedocument.presentationml.slide+xml" PartName="/ppt/slides/slide28.xml"/>
  <Override ContentType="application/vnd.openxmlformats-officedocument.presentationml.slide+xml" PartName="/ppt/slides/slide4.xml"/>
  <Override ContentType="application/vnd.openxmlformats-officedocument.presentationml.slide+xml" PartName="/ppt/slides/slide14.xml"/>
  <Override ContentType="application/vnd.openxmlformats-officedocument.presentationml.slide+xml" PartName="/ppt/slides/slide5.xml"/>
  <Override ContentType="application/vnd.openxmlformats-officedocument.presentationml.slide+xml" PartName="/ppt/slides/slide22.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CE371136-D42C-4926-9495-FE87FD260A2C}">
  <a:tblStyle styleId="{CE371136-D42C-4926-9495-FE87FD260A2C}" styleName="Table_0"/>
  <a:tblStyle styleId="{D88C17F8-0E15-4F90-B182-7730EBE69204}" styleName="Table_1"/>
  <a:tblStyle styleId="{1741595F-8784-40A0-A9B4-613C48F1D4A4}" styleName="Table_2"/>
  <a:tblStyle styleId="{05DF9A5B-EFB2-4A91-9645-CBCC3DFB50E4}" styleName="Table_3"/>
  <a:tblStyle styleId="{A0097712-09B8-40D6-B694-9D2835C9B574}" styleName="Table_4"/>
  <a:tblStyle styleId="{CAC2F8A2-0120-4EB4-9EDF-728FDD65BE84}" styleName="Table_5"/>
  <a:tblStyle styleId="{286928AE-D444-4317-AAD3-2EECB08C1609}" styleName="Table_6"/>
  <a:tblStyle styleId="{4F3C3F9B-DAC6-4D91-B18B-8B53C9B4653E}" styleName="Table_7"/>
  <a:tblStyle styleId="{C19757DF-595D-482A-B660-B2AA74CB6203}" styleName="Table_8"/>
  <a:tblStyle styleId="{E34A4B7A-4457-4096-AE29-5AC6CF550B54}" styleName="Table_9"/>
  <a:tblStyle styleId="{26556B64-6AFB-4010-9BEA-0FB569A14439}" styleName="Table_10"/>
  <a:tblStyle styleId="{4D5D14B3-B51A-4615-9E86-C43013250583}" styleName="Table_11"/>
  <a:tblStyle styleId="{1D24C5B9-A1A2-4A4F-B162-952DF5E9011E}" styleName="Table_12"/>
  <a:tblStyle styleId="{AAACFD7D-C7C5-4876-94A6-636ABF4B367E}" styleName="Table_13"/>
  <a:tblStyle styleId="{0AEBEDED-6A7C-4750-86B1-5940EB90AF96}" styleName="Table_14"/>
  <a:tblStyle styleId="{E94C46D4-BFED-4A45-A73B-2A368D1759E6}" styleName="Table_15"/>
</a:tblStyleLst>
</file>

<file path=ppt/_rels/presentation.xml.rels><?xml version="1.0" encoding="UTF-8" standalone="yes"?><Relationships xmlns="http://schemas.openxmlformats.org/package/2006/relationships"><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30" Type="http://schemas.openxmlformats.org/officeDocument/2006/relationships/slide" Target="slides/slide25.xml"/><Relationship Id="rId12" Type="http://schemas.openxmlformats.org/officeDocument/2006/relationships/slide" Target="slides/slide7.xml"/><Relationship Id="rId31" Type="http://schemas.openxmlformats.org/officeDocument/2006/relationships/slide" Target="slides/slide26.xml"/><Relationship Id="rId13" Type="http://schemas.openxmlformats.org/officeDocument/2006/relationships/slide" Target="slides/slide8.xml"/><Relationship Id="rId10" Type="http://schemas.openxmlformats.org/officeDocument/2006/relationships/slide" Target="slides/slide5.xml"/><Relationship Id="rId11" Type="http://schemas.openxmlformats.org/officeDocument/2006/relationships/slide" Target="slides/slide6.xml"/><Relationship Id="rId34" Type="http://schemas.openxmlformats.org/officeDocument/2006/relationships/slide" Target="slides/slide29.xml"/><Relationship Id="rId32" Type="http://schemas.openxmlformats.org/officeDocument/2006/relationships/slide" Target="slides/slide27.xml"/><Relationship Id="rId33" Type="http://schemas.openxmlformats.org/officeDocument/2006/relationships/slide" Target="slides/slide28.xml"/><Relationship Id="rId29" Type="http://schemas.openxmlformats.org/officeDocument/2006/relationships/slide" Target="slides/slide2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 Type="http://schemas.openxmlformats.org/officeDocument/2006/relationships/presProps" Target="presProps.xml"/><Relationship Id="rId21" Type="http://schemas.openxmlformats.org/officeDocument/2006/relationships/slide" Target="slides/slide16.xml"/><Relationship Id="rId1" Type="http://schemas.openxmlformats.org/officeDocument/2006/relationships/theme" Target="theme/theme3.xml"/><Relationship Id="rId22" Type="http://schemas.openxmlformats.org/officeDocument/2006/relationships/slide" Target="slides/slide17.xml"/><Relationship Id="rId4" Type="http://schemas.openxmlformats.org/officeDocument/2006/relationships/slideMaster" Target="slideMasters/slideMaster1.xml"/><Relationship Id="rId23" Type="http://schemas.openxmlformats.org/officeDocument/2006/relationships/slide" Target="slides/slide18.xml"/><Relationship Id="rId3" Type="http://schemas.openxmlformats.org/officeDocument/2006/relationships/tableStyles" Target="tableStyles.xml"/><Relationship Id="rId24" Type="http://schemas.openxmlformats.org/officeDocument/2006/relationships/slide" Target="slides/slide19.xml"/><Relationship Id="rId20" Type="http://schemas.openxmlformats.org/officeDocument/2006/relationships/slide" Target="slides/slide15.xml"/><Relationship Id="rId9" Type="http://schemas.openxmlformats.org/officeDocument/2006/relationships/slide" Target="slides/slide4.xml"/><Relationship Id="rId6" Type="http://schemas.openxmlformats.org/officeDocument/2006/relationships/slide" Target="slides/slide1.xml"/><Relationship Id="rId5"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 name="Shape 1"/>
        <p:cNvGrpSpPr/>
        <p:nvPr/>
      </p:nvGrpSpPr>
      <p:grpSpPr>
        <a:xfrm>
          <a:off x="0" y="0"/>
          <a:ext cx="0" cy="0"/>
          <a:chOff x="0" y="0"/>
          <a:chExt cx="0" cy="0"/>
        </a:xfrm>
      </p:grpSpPr>
      <p:sp>
        <p:nvSpPr>
          <p:cNvPr id="2" name="Shape 2"/>
          <p:cNvSpPr txBox="1"/>
          <p:nvPr>
            <p:ph idx="2" type="hdr"/>
          </p:nvPr>
        </p:nvSpPr>
        <p:spPr>
          <a:xfrm>
            <a:off x="0" y="0"/>
            <a:ext cx="2971799" cy="457200"/>
          </a:xfrm>
          <a:prstGeom prst="rect">
            <a:avLst/>
          </a:prstGeom>
          <a:noFill/>
          <a:ln>
            <a:noFill/>
          </a:ln>
        </p:spPr>
        <p:txBody>
          <a:bodyPr anchorCtr="0" anchor="t" bIns="91425" lIns="91425" rIns="91425" tIns="91425"/>
          <a:lstStyle>
            <a:lvl1pPr indent="0" marL="0" marR="0" rtl="0" algn="l">
              <a:lnSpc>
                <a:spcPct val="100000"/>
              </a:lnSpc>
              <a:spcBef>
                <a:spcPts val="0"/>
              </a:spcBef>
              <a:spcAft>
                <a:spcPts val="0"/>
              </a:spcAft>
              <a:defRPr/>
            </a:lvl1pPr>
            <a:lvl2pPr indent="0" marL="457200" marR="0" rtl="0" algn="l">
              <a:lnSpc>
                <a:spcPct val="100000"/>
              </a:lnSpc>
              <a:spcBef>
                <a:spcPts val="0"/>
              </a:spcBef>
              <a:spcAft>
                <a:spcPts val="0"/>
              </a:spcAft>
              <a:defRPr/>
            </a:lvl2pPr>
            <a:lvl3pPr indent="0" marL="914400" marR="0" rtl="0" algn="l">
              <a:lnSpc>
                <a:spcPct val="100000"/>
              </a:lnSpc>
              <a:spcBef>
                <a:spcPts val="0"/>
              </a:spcBef>
              <a:spcAft>
                <a:spcPts val="0"/>
              </a:spcAft>
              <a:defRPr/>
            </a:lvl3pPr>
            <a:lvl4pPr indent="0" marL="1371600" marR="0" rtl="0" algn="l">
              <a:lnSpc>
                <a:spcPct val="100000"/>
              </a:lnSpc>
              <a:spcBef>
                <a:spcPts val="0"/>
              </a:spcBef>
              <a:spcAft>
                <a:spcPts val="0"/>
              </a:spcAft>
              <a:defRPr/>
            </a:lvl4pPr>
            <a:lvl5pPr indent="0" marL="1828800" marR="0" rtl="0" algn="l">
              <a:lnSpc>
                <a:spcPct val="100000"/>
              </a:lnSpc>
              <a:spcBef>
                <a:spcPts val="0"/>
              </a:spcBef>
              <a:spcAft>
                <a:spcPts val="0"/>
              </a:spcAft>
              <a:defRPr/>
            </a:lvl5pPr>
            <a:lvl6pPr indent="0" marL="2286000" marR="0" rtl="0" algn="l">
              <a:lnSpc>
                <a:spcPct val="100000"/>
              </a:lnSpc>
              <a:spcBef>
                <a:spcPts val="0"/>
              </a:spcBef>
              <a:spcAft>
                <a:spcPts val="0"/>
              </a:spcAft>
              <a:defRPr/>
            </a:lvl6pPr>
            <a:lvl7pPr indent="0" marL="3200400" marR="0" rtl="0" algn="l">
              <a:lnSpc>
                <a:spcPct val="100000"/>
              </a:lnSpc>
              <a:spcBef>
                <a:spcPts val="0"/>
              </a:spcBef>
              <a:spcAft>
                <a:spcPts val="0"/>
              </a:spcAft>
              <a:defRPr/>
            </a:lvl7pPr>
            <a:lvl8pPr indent="0" marL="4572000" marR="0" rtl="0" algn="l">
              <a:lnSpc>
                <a:spcPct val="100000"/>
              </a:lnSpc>
              <a:spcBef>
                <a:spcPts val="0"/>
              </a:spcBef>
              <a:spcAft>
                <a:spcPts val="0"/>
              </a:spcAft>
              <a:defRPr/>
            </a:lvl8pPr>
            <a:lvl9pPr indent="0" marL="6400800" marR="0" rtl="0" algn="l">
              <a:lnSpc>
                <a:spcPct val="100000"/>
              </a:lnSpc>
              <a:spcBef>
                <a:spcPts val="0"/>
              </a:spcBef>
              <a:spcAft>
                <a:spcPts val="0"/>
              </a:spcAft>
              <a:defRPr/>
            </a:lvl9pPr>
          </a:lstStyle>
          <a:p/>
        </p:txBody>
      </p:sp>
      <p:sp>
        <p:nvSpPr>
          <p:cNvPr id="3" name="Shape 3"/>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marL="0" marR="0" rtl="0" algn="l">
              <a:lnSpc>
                <a:spcPct val="100000"/>
              </a:lnSpc>
              <a:spcBef>
                <a:spcPts val="0"/>
              </a:spcBef>
              <a:spcAft>
                <a:spcPts val="0"/>
              </a:spcAft>
              <a:defRPr/>
            </a:lvl1pPr>
            <a:lvl2pPr indent="0" marL="457200" marR="0" rtl="0" algn="l">
              <a:lnSpc>
                <a:spcPct val="100000"/>
              </a:lnSpc>
              <a:spcBef>
                <a:spcPts val="0"/>
              </a:spcBef>
              <a:spcAft>
                <a:spcPts val="0"/>
              </a:spcAft>
              <a:defRPr/>
            </a:lvl2pPr>
            <a:lvl3pPr indent="0" marL="914400" marR="0" rtl="0" algn="l">
              <a:lnSpc>
                <a:spcPct val="100000"/>
              </a:lnSpc>
              <a:spcBef>
                <a:spcPts val="0"/>
              </a:spcBef>
              <a:spcAft>
                <a:spcPts val="0"/>
              </a:spcAft>
              <a:defRPr/>
            </a:lvl3pPr>
            <a:lvl4pPr indent="0" marL="1371600" marR="0" rtl="0" algn="l">
              <a:lnSpc>
                <a:spcPct val="100000"/>
              </a:lnSpc>
              <a:spcBef>
                <a:spcPts val="0"/>
              </a:spcBef>
              <a:spcAft>
                <a:spcPts val="0"/>
              </a:spcAft>
              <a:defRPr/>
            </a:lvl4pPr>
            <a:lvl5pPr indent="0" marL="1828800" marR="0" rtl="0" algn="l">
              <a:lnSpc>
                <a:spcPct val="100000"/>
              </a:lnSpc>
              <a:spcBef>
                <a:spcPts val="0"/>
              </a:spcBef>
              <a:spcAft>
                <a:spcPts val="0"/>
              </a:spcAft>
              <a:defRPr/>
            </a:lvl5pPr>
            <a:lvl6pPr indent="0" marL="2286000" marR="0" rtl="0" algn="l">
              <a:lnSpc>
                <a:spcPct val="100000"/>
              </a:lnSpc>
              <a:spcBef>
                <a:spcPts val="0"/>
              </a:spcBef>
              <a:spcAft>
                <a:spcPts val="0"/>
              </a:spcAft>
              <a:defRPr/>
            </a:lvl6pPr>
            <a:lvl7pPr indent="0" marL="3200400" marR="0" rtl="0" algn="l">
              <a:lnSpc>
                <a:spcPct val="100000"/>
              </a:lnSpc>
              <a:spcBef>
                <a:spcPts val="0"/>
              </a:spcBef>
              <a:spcAft>
                <a:spcPts val="0"/>
              </a:spcAft>
              <a:defRPr/>
            </a:lvl7pPr>
            <a:lvl8pPr indent="0" marL="4572000" marR="0" rtl="0" algn="l">
              <a:lnSpc>
                <a:spcPct val="100000"/>
              </a:lnSpc>
              <a:spcBef>
                <a:spcPts val="0"/>
              </a:spcBef>
              <a:spcAft>
                <a:spcPts val="0"/>
              </a:spcAft>
              <a:defRPr/>
            </a:lvl8pPr>
            <a:lvl9pPr indent="0" marL="6400800" marR="0" rtl="0" algn="l">
              <a:lnSpc>
                <a:spcPct val="100000"/>
              </a:lnSpc>
              <a:spcBef>
                <a:spcPts val="0"/>
              </a:spcBef>
              <a:spcAft>
                <a:spcPts val="0"/>
              </a:spcAft>
              <a:defRPr/>
            </a:lvl9pPr>
          </a:lstStyle>
          <a:p/>
        </p:txBody>
      </p:sp>
      <p:sp>
        <p:nvSpPr>
          <p:cNvPr id="4" name="Shape 4"/>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rnd" cmpd="sng" w="9525">
            <a:solidFill>
              <a:srgbClr val="000000"/>
            </a:solidFill>
            <a:prstDash val="solid"/>
            <a:miter/>
            <a:headEnd len="med" w="med" type="none"/>
            <a:tailEnd len="med" w="med" type="none"/>
          </a:ln>
        </p:spPr>
      </p:sp>
      <p:sp>
        <p:nvSpPr>
          <p:cNvPr id="5" name="Shape 5"/>
          <p:cNvSpPr txBox="1"/>
          <p:nvPr>
            <p:ph idx="1" type="body"/>
          </p:nvPr>
        </p:nvSpPr>
        <p:spPr>
          <a:xfrm>
            <a:off x="685800" y="4343400"/>
            <a:ext cx="5486399" cy="4114800"/>
          </a:xfrm>
          <a:prstGeom prst="rect">
            <a:avLst/>
          </a:prstGeom>
          <a:noFill/>
          <a:ln>
            <a:noFill/>
          </a:ln>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6" name="Shape 6"/>
          <p:cNvSpPr txBox="1"/>
          <p:nvPr>
            <p:ph idx="11" type="ftr"/>
          </p:nvPr>
        </p:nvSpPr>
        <p:spPr>
          <a:xfrm>
            <a:off x="0" y="8685211"/>
            <a:ext cx="2971799" cy="457200"/>
          </a:xfrm>
          <a:prstGeom prst="rect">
            <a:avLst/>
          </a:prstGeom>
          <a:noFill/>
          <a:ln>
            <a:noFill/>
          </a:ln>
        </p:spPr>
        <p:txBody>
          <a:bodyPr anchorCtr="0" anchor="b" bIns="91425" lIns="91425" rIns="91425" tIns="91425"/>
          <a:lstStyle>
            <a:lvl1pPr indent="0" marL="0" marR="0" rtl="0" algn="l">
              <a:lnSpc>
                <a:spcPct val="100000"/>
              </a:lnSpc>
              <a:spcBef>
                <a:spcPts val="0"/>
              </a:spcBef>
              <a:spcAft>
                <a:spcPts val="0"/>
              </a:spcAft>
              <a:defRPr/>
            </a:lvl1pPr>
            <a:lvl2pPr indent="0" marL="457200" marR="0" rtl="0" algn="l">
              <a:lnSpc>
                <a:spcPct val="100000"/>
              </a:lnSpc>
              <a:spcBef>
                <a:spcPts val="0"/>
              </a:spcBef>
              <a:spcAft>
                <a:spcPts val="0"/>
              </a:spcAft>
              <a:defRPr/>
            </a:lvl2pPr>
            <a:lvl3pPr indent="0" marL="914400" marR="0" rtl="0" algn="l">
              <a:lnSpc>
                <a:spcPct val="100000"/>
              </a:lnSpc>
              <a:spcBef>
                <a:spcPts val="0"/>
              </a:spcBef>
              <a:spcAft>
                <a:spcPts val="0"/>
              </a:spcAft>
              <a:defRPr/>
            </a:lvl3pPr>
            <a:lvl4pPr indent="0" marL="1371600" marR="0" rtl="0" algn="l">
              <a:lnSpc>
                <a:spcPct val="100000"/>
              </a:lnSpc>
              <a:spcBef>
                <a:spcPts val="0"/>
              </a:spcBef>
              <a:spcAft>
                <a:spcPts val="0"/>
              </a:spcAft>
              <a:defRPr/>
            </a:lvl4pPr>
            <a:lvl5pPr indent="0" marL="1828800" marR="0" rtl="0" algn="l">
              <a:lnSpc>
                <a:spcPct val="100000"/>
              </a:lnSpc>
              <a:spcBef>
                <a:spcPts val="0"/>
              </a:spcBef>
              <a:spcAft>
                <a:spcPts val="0"/>
              </a:spcAft>
              <a:defRPr/>
            </a:lvl5pPr>
            <a:lvl6pPr indent="0" marL="2286000" marR="0" rtl="0" algn="l">
              <a:lnSpc>
                <a:spcPct val="100000"/>
              </a:lnSpc>
              <a:spcBef>
                <a:spcPts val="0"/>
              </a:spcBef>
              <a:spcAft>
                <a:spcPts val="0"/>
              </a:spcAft>
              <a:defRPr/>
            </a:lvl6pPr>
            <a:lvl7pPr indent="0" marL="3200400" marR="0" rtl="0" algn="l">
              <a:lnSpc>
                <a:spcPct val="100000"/>
              </a:lnSpc>
              <a:spcBef>
                <a:spcPts val="0"/>
              </a:spcBef>
              <a:spcAft>
                <a:spcPts val="0"/>
              </a:spcAft>
              <a:defRPr/>
            </a:lvl7pPr>
            <a:lvl8pPr indent="0" marL="4572000" marR="0" rtl="0" algn="l">
              <a:lnSpc>
                <a:spcPct val="100000"/>
              </a:lnSpc>
              <a:spcBef>
                <a:spcPts val="0"/>
              </a:spcBef>
              <a:spcAft>
                <a:spcPts val="0"/>
              </a:spcAft>
              <a:defRPr/>
            </a:lvl8pPr>
            <a:lvl9pPr indent="0" marL="6400800" marR="0" rtl="0" algn="l">
              <a:lnSpc>
                <a:spcPct val="100000"/>
              </a:lnSpc>
              <a:spcBef>
                <a:spcPts val="0"/>
              </a:spcBef>
              <a:spcAft>
                <a:spcPts val="0"/>
              </a:spcAft>
              <a:defRPr/>
            </a:lvl9pPr>
          </a:lstStyle>
          <a:p/>
        </p:txBody>
      </p:sp>
      <p:sp>
        <p:nvSpPr>
          <p:cNvPr id="7" name="Shape 7"/>
          <p:cNvSpPr txBox="1"/>
          <p:nvPr>
            <p:ph idx="12" type="sldNum"/>
          </p:nvPr>
        </p:nvSpPr>
        <p:spPr>
          <a:xfrm>
            <a:off x="3884612" y="8685211"/>
            <a:ext cx="2971799" cy="457200"/>
          </a:xfrm>
          <a:prstGeom prst="rect">
            <a:avLst/>
          </a:prstGeom>
          <a:noFill/>
          <a:ln>
            <a:noFill/>
          </a:ln>
        </p:spPr>
        <p:txBody>
          <a:bodyPr anchorCtr="0" anchor="b" bIns="91425" lIns="91425" rIns="91425" tIns="91425">
            <a:noAutofit/>
          </a:bodyPr>
          <a:lstStyle/>
          <a:p>
            <a:pPr indent="-88900" lvl="0" marL="0">
              <a:spcBef>
                <a:spcPts val="0"/>
              </a:spcBef>
              <a:buClr>
                <a:srgbClr val="000000"/>
              </a:buClr>
              <a:buFont typeface="Arial"/>
              <a:buChar char="●"/>
            </a:pPr>
            <a:r>
              <a:t/>
            </a:r>
            <a:endParaRPr/>
          </a:p>
          <a:p>
            <a:pPr indent="-88900" lvl="1" marL="457200">
              <a:spcBef>
                <a:spcPts val="0"/>
              </a:spcBef>
              <a:buClr>
                <a:srgbClr val="000000"/>
              </a:buClr>
              <a:buFont typeface="Courier New"/>
              <a:buChar char="o"/>
            </a:pPr>
            <a:r>
              <a:t/>
            </a:r>
            <a:endParaRPr/>
          </a:p>
          <a:p>
            <a:pPr indent="-88900" lvl="2" marL="914400">
              <a:spcBef>
                <a:spcPts val="0"/>
              </a:spcBef>
              <a:buClr>
                <a:srgbClr val="000000"/>
              </a:buClr>
              <a:buFont typeface="Wingdings"/>
              <a:buChar char="§"/>
            </a:pPr>
            <a:r>
              <a:t/>
            </a:r>
            <a:endParaRPr/>
          </a:p>
          <a:p>
            <a:pPr indent="-88900" lvl="3" marL="1371600">
              <a:spcBef>
                <a:spcPts val="0"/>
              </a:spcBef>
              <a:buClr>
                <a:srgbClr val="000000"/>
              </a:buClr>
              <a:buFont typeface="Arial"/>
              <a:buChar char="●"/>
            </a:pPr>
            <a:r>
              <a:t/>
            </a:r>
            <a:endParaRPr/>
          </a:p>
          <a:p>
            <a:pPr indent="-88900" lvl="4" marL="1828800">
              <a:spcBef>
                <a:spcPts val="0"/>
              </a:spcBef>
              <a:buClr>
                <a:srgbClr val="000000"/>
              </a:buClr>
              <a:buFont typeface="Courier New"/>
              <a:buChar char="o"/>
            </a:pPr>
            <a:r>
              <a:t/>
            </a:r>
            <a:endParaRPr/>
          </a:p>
          <a:p>
            <a:pPr indent="-88900" lvl="5" marL="2286000">
              <a:spcBef>
                <a:spcPts val="0"/>
              </a:spcBef>
              <a:buClr>
                <a:srgbClr val="000000"/>
              </a:buClr>
              <a:buFont typeface="Wingdings"/>
              <a:buChar char="§"/>
            </a:pPr>
            <a:r>
              <a:t/>
            </a:r>
            <a:endParaRPr/>
          </a:p>
          <a:p>
            <a:pPr indent="-88900" lvl="6" marL="3200400">
              <a:spcBef>
                <a:spcPts val="0"/>
              </a:spcBef>
              <a:buClr>
                <a:srgbClr val="000000"/>
              </a:buClr>
              <a:buFont typeface="Arial"/>
              <a:buChar char="●"/>
            </a:pPr>
            <a:r>
              <a:t/>
            </a:r>
            <a:endParaRPr/>
          </a:p>
          <a:p>
            <a:pPr indent="-88900" lvl="7" marL="4572000">
              <a:spcBef>
                <a:spcPts val="0"/>
              </a:spcBef>
              <a:buClr>
                <a:srgbClr val="000000"/>
              </a:buClr>
              <a:buFont typeface="Courier New"/>
              <a:buChar char="o"/>
            </a:pPr>
            <a:r>
              <a:t/>
            </a:r>
            <a:endParaRPr/>
          </a:p>
          <a:p>
            <a:pPr indent="-88900" lvl="8" marL="6400800">
              <a:spcBef>
                <a:spcPts val="0"/>
              </a:spcBef>
              <a:buClr>
                <a:srgbClr val="000000"/>
              </a:buClr>
              <a:buFont typeface="Wingdings"/>
              <a:buChar char="§"/>
            </a:pPr>
            <a:r>
              <a:t/>
            </a:r>
            <a:endParaRPr/>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8" name="Shape 5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49" name="Shape 14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59" name="Shape 1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67" name="Shape 1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83" name="Shape 1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92" name="Shape 19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03" name="Shape 2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17" name="Shape 2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31" name="Shape 2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42" name="Shape 2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51" name="Shape 2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txBox="1"/>
          <p:nvPr/>
        </p:nvSpPr>
        <p:spPr>
          <a:xfrm>
            <a:off x="3884612" y="8685211"/>
            <a:ext cx="2971799" cy="4572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Arial"/>
              <a:buNone/>
            </a:pPr>
            <a:r>
              <a:rPr b="0" baseline="0" i="0" lang="en-US" sz="1200" u="none" cap="none" strike="noStrike">
                <a:solidFill>
                  <a:srgbClr val="000000"/>
                </a:solidFill>
                <a:latin typeface="Arial"/>
                <a:ea typeface="Arial"/>
                <a:cs typeface="Arial"/>
                <a:sym typeface="Arial"/>
              </a:rPr>
              <a:t>*</a:t>
            </a:r>
          </a:p>
        </p:txBody>
      </p:sp>
      <p:sp>
        <p:nvSpPr>
          <p:cNvPr id="69" name="Shape 6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0" name="Shape 70"/>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60" name="Shape 2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69" name="Shape 26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78" name="Shape 27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86" name="Shape 2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94" name="Shape 2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1" name="Shape 301"/>
        <p:cNvGrpSpPr/>
        <p:nvPr/>
      </p:nvGrpSpPr>
      <p:grpSpPr>
        <a:xfrm>
          <a:off x="0" y="0"/>
          <a:ext cx="0" cy="0"/>
          <a:chOff x="0" y="0"/>
          <a:chExt cx="0" cy="0"/>
        </a:xfrm>
      </p:grpSpPr>
      <p:sp>
        <p:nvSpPr>
          <p:cNvPr id="302" name="Shape 3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03" name="Shape 3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18" name="Shape 3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332" name="Shape 332"/>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a:spcBef>
                <a:spcPts val="0"/>
              </a:spcBef>
              <a:buNone/>
            </a:pPr>
            <a:r>
              <a:t/>
            </a:r>
            <a:endParaRPr/>
          </a:p>
        </p:txBody>
      </p:sp>
      <p:sp>
        <p:nvSpPr>
          <p:cNvPr id="333" name="Shape 333"/>
          <p:cNvSpPr txBox="1"/>
          <p:nvPr/>
        </p:nvSpPr>
        <p:spPr>
          <a:xfrm>
            <a:off x="3884612" y="8685211"/>
            <a:ext cx="2971799" cy="4572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Arial"/>
              <a:buNone/>
            </a:pPr>
            <a:r>
              <a:rPr b="0" baseline="0" i="0" lang="en-US" sz="1200" u="none" cap="none" strike="noStrike">
                <a:solidFill>
                  <a:srgbClr val="000000"/>
                </a:solidFill>
                <a:latin typeface="Arial"/>
                <a:ea typeface="Arial"/>
                <a:cs typeface="Arial"/>
                <a:sym typeface="Arial"/>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41" name="Shape 3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7" name="Shape 347"/>
        <p:cNvGrpSpPr/>
        <p:nvPr/>
      </p:nvGrpSpPr>
      <p:grpSpPr>
        <a:xfrm>
          <a:off x="0" y="0"/>
          <a:ext cx="0" cy="0"/>
          <a:chOff x="0" y="0"/>
          <a:chExt cx="0" cy="0"/>
        </a:xfrm>
      </p:grpSpPr>
      <p:sp>
        <p:nvSpPr>
          <p:cNvPr id="348" name="Shape 34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49" name="Shape 34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0" name="Shape 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9" name="Shape 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8" name="Shape 9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7" name="Shape 1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6" name="Shape 11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7" name="Shape 1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38" name="Shape 13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Título vertical y texto">
    <p:spTree>
      <p:nvGrpSpPr>
        <p:cNvPr id="14" name="Shape 14"/>
        <p:cNvGrpSpPr/>
        <p:nvPr/>
      </p:nvGrpSpPr>
      <p:grpSpPr>
        <a:xfrm>
          <a:off x="0" y="0"/>
          <a:ext cx="0" cy="0"/>
          <a:chOff x="0" y="0"/>
          <a:chExt cx="0" cy="0"/>
        </a:xfrm>
      </p:grpSpPr>
      <p:sp>
        <p:nvSpPr>
          <p:cNvPr id="15" name="Shape 15"/>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16" name="Shape 16"/>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marL="342900" rtl="0" algn="l">
              <a:spcBef>
                <a:spcPts val="640"/>
              </a:spcBef>
              <a:spcAft>
                <a:spcPts val="0"/>
              </a:spcAft>
              <a:buClr>
                <a:schemeClr val="dk1"/>
              </a:buClr>
              <a:buFont typeface="Arial"/>
              <a:buChar char="•"/>
              <a:defRPr/>
            </a:lvl1pPr>
            <a:lvl2pPr indent="-107950" marL="742950" rtl="0" algn="l">
              <a:spcBef>
                <a:spcPts val="560"/>
              </a:spcBef>
              <a:spcAft>
                <a:spcPts val="0"/>
              </a:spcAft>
              <a:buClr>
                <a:schemeClr val="dk1"/>
              </a:buClr>
              <a:buFont typeface="Arial"/>
              <a:buChar char="–"/>
              <a:defRPr/>
            </a:lvl2pPr>
            <a:lvl3pPr indent="-76200" marL="1143000" rtl="0" algn="l">
              <a:spcBef>
                <a:spcPts val="480"/>
              </a:spcBef>
              <a:spcAft>
                <a:spcPts val="0"/>
              </a:spcAft>
              <a:buClr>
                <a:schemeClr val="dk1"/>
              </a:buClr>
              <a:buFont typeface="Arial"/>
              <a:buChar char="•"/>
              <a:defRPr/>
            </a:lvl3pPr>
            <a:lvl4pPr indent="-101600" marL="1600200" rtl="0" algn="l">
              <a:spcBef>
                <a:spcPts val="400"/>
              </a:spcBef>
              <a:spcAft>
                <a:spcPts val="0"/>
              </a:spcAft>
              <a:buClr>
                <a:schemeClr val="dk1"/>
              </a:buClr>
              <a:buFont typeface="Arial"/>
              <a:buChar char="–"/>
              <a:defRPr/>
            </a:lvl4pPr>
            <a:lvl5pPr indent="-101600" marL="2057400" rtl="0" algn="l">
              <a:spcBef>
                <a:spcPts val="400"/>
              </a:spcBef>
              <a:spcAft>
                <a:spcPts val="0"/>
              </a:spcAft>
              <a:buClr>
                <a:schemeClr val="dk1"/>
              </a:buClr>
              <a:buFont typeface="Arial"/>
              <a:buChar char="»"/>
              <a:defRPr/>
            </a:lvl5pPr>
            <a:lvl6pPr indent="-101600" marL="2514600" rtl="0" algn="l">
              <a:spcBef>
                <a:spcPts val="400"/>
              </a:spcBef>
              <a:spcAft>
                <a:spcPts val="0"/>
              </a:spcAft>
              <a:buClr>
                <a:schemeClr val="dk1"/>
              </a:buClr>
              <a:buFont typeface="Arial"/>
              <a:buChar char="»"/>
              <a:defRPr/>
            </a:lvl6pPr>
            <a:lvl7pPr indent="-101600" marL="2971800" rtl="0" algn="l">
              <a:spcBef>
                <a:spcPts val="400"/>
              </a:spcBef>
              <a:spcAft>
                <a:spcPts val="0"/>
              </a:spcAft>
              <a:buClr>
                <a:schemeClr val="dk1"/>
              </a:buClr>
              <a:buFont typeface="Arial"/>
              <a:buChar char="»"/>
              <a:defRPr/>
            </a:lvl7pPr>
            <a:lvl8pPr indent="-101600" marL="3429000" rtl="0" algn="l">
              <a:spcBef>
                <a:spcPts val="400"/>
              </a:spcBef>
              <a:spcAft>
                <a:spcPts val="0"/>
              </a:spcAft>
              <a:buClr>
                <a:schemeClr val="dk1"/>
              </a:buClr>
              <a:buFont typeface="Arial"/>
              <a:buChar char="»"/>
              <a:defRPr/>
            </a:lvl8pPr>
            <a:lvl9pPr indent="-101600" marL="3886200" rtl="0" algn="l">
              <a:spcBef>
                <a:spcPts val="400"/>
              </a:spcBef>
              <a:spcAft>
                <a:spcPts val="0"/>
              </a:spcAft>
              <a:buClr>
                <a:schemeClr val="dk1"/>
              </a:buClr>
              <a:buFont typeface="Arial"/>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ítulo y objetos">
    <p:spTree>
      <p:nvGrpSpPr>
        <p:cNvPr id="44" name="Shape 44"/>
        <p:cNvGrpSpPr/>
        <p:nvPr/>
      </p:nvGrpSpPr>
      <p:grpSpPr>
        <a:xfrm>
          <a:off x="0" y="0"/>
          <a:ext cx="0" cy="0"/>
          <a:chOff x="0" y="0"/>
          <a:chExt cx="0" cy="0"/>
        </a:xfrm>
      </p:grpSpPr>
      <p:sp>
        <p:nvSpPr>
          <p:cNvPr id="45" name="Shape 45"/>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46" name="Shape 46"/>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marL="342900" rtl="0" algn="l">
              <a:spcBef>
                <a:spcPts val="640"/>
              </a:spcBef>
              <a:spcAft>
                <a:spcPts val="0"/>
              </a:spcAft>
              <a:buClr>
                <a:schemeClr val="dk1"/>
              </a:buClr>
              <a:buFont typeface="Arial"/>
              <a:buChar char="•"/>
              <a:defRPr/>
            </a:lvl1pPr>
            <a:lvl2pPr indent="-107950" marL="742950" rtl="0" algn="l">
              <a:spcBef>
                <a:spcPts val="560"/>
              </a:spcBef>
              <a:spcAft>
                <a:spcPts val="0"/>
              </a:spcAft>
              <a:buClr>
                <a:schemeClr val="dk1"/>
              </a:buClr>
              <a:buFont typeface="Arial"/>
              <a:buChar char="–"/>
              <a:defRPr/>
            </a:lvl2pPr>
            <a:lvl3pPr indent="-76200" marL="1143000" rtl="0" algn="l">
              <a:spcBef>
                <a:spcPts val="480"/>
              </a:spcBef>
              <a:spcAft>
                <a:spcPts val="0"/>
              </a:spcAft>
              <a:buClr>
                <a:schemeClr val="dk1"/>
              </a:buClr>
              <a:buFont typeface="Arial"/>
              <a:buChar char="•"/>
              <a:defRPr/>
            </a:lvl3pPr>
            <a:lvl4pPr indent="-101600" marL="1600200" rtl="0" algn="l">
              <a:spcBef>
                <a:spcPts val="400"/>
              </a:spcBef>
              <a:spcAft>
                <a:spcPts val="0"/>
              </a:spcAft>
              <a:buClr>
                <a:schemeClr val="dk1"/>
              </a:buClr>
              <a:buFont typeface="Arial"/>
              <a:buChar char="–"/>
              <a:defRPr/>
            </a:lvl4pPr>
            <a:lvl5pPr indent="-101600" marL="2057400" rtl="0" algn="l">
              <a:spcBef>
                <a:spcPts val="400"/>
              </a:spcBef>
              <a:spcAft>
                <a:spcPts val="0"/>
              </a:spcAft>
              <a:buClr>
                <a:schemeClr val="dk1"/>
              </a:buClr>
              <a:buFont typeface="Arial"/>
              <a:buChar char="»"/>
              <a:defRPr/>
            </a:lvl5pPr>
            <a:lvl6pPr indent="-101600" marL="2514600" rtl="0" algn="l">
              <a:spcBef>
                <a:spcPts val="400"/>
              </a:spcBef>
              <a:spcAft>
                <a:spcPts val="0"/>
              </a:spcAft>
              <a:buClr>
                <a:schemeClr val="dk1"/>
              </a:buClr>
              <a:buFont typeface="Arial"/>
              <a:buChar char="»"/>
              <a:defRPr/>
            </a:lvl6pPr>
            <a:lvl7pPr indent="-101600" marL="2971800" rtl="0" algn="l">
              <a:spcBef>
                <a:spcPts val="400"/>
              </a:spcBef>
              <a:spcAft>
                <a:spcPts val="0"/>
              </a:spcAft>
              <a:buClr>
                <a:schemeClr val="dk1"/>
              </a:buClr>
              <a:buFont typeface="Arial"/>
              <a:buChar char="»"/>
              <a:defRPr/>
            </a:lvl7pPr>
            <a:lvl8pPr indent="-101600" marL="3429000" rtl="0" algn="l">
              <a:spcBef>
                <a:spcPts val="400"/>
              </a:spcBef>
              <a:spcAft>
                <a:spcPts val="0"/>
              </a:spcAft>
              <a:buClr>
                <a:schemeClr val="dk1"/>
              </a:buClr>
              <a:buFont typeface="Arial"/>
              <a:buChar char="»"/>
              <a:defRPr/>
            </a:lvl8pPr>
            <a:lvl9pPr indent="-101600" marL="3886200" rtl="0" algn="l">
              <a:spcBef>
                <a:spcPts val="400"/>
              </a:spcBef>
              <a:spcAft>
                <a:spcPts val="0"/>
              </a:spcAft>
              <a:buClr>
                <a:schemeClr val="dk1"/>
              </a:buClr>
              <a:buFont typeface="Arial"/>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Diapositiva de título">
    <p:spTree>
      <p:nvGrpSpPr>
        <p:cNvPr id="47" name="Shape 47"/>
        <p:cNvGrpSpPr/>
        <p:nvPr/>
      </p:nvGrpSpPr>
      <p:grpSpPr>
        <a:xfrm>
          <a:off x="0" y="0"/>
          <a:ext cx="0" cy="0"/>
          <a:chOff x="0" y="0"/>
          <a:chExt cx="0" cy="0"/>
        </a:xfrm>
      </p:grpSpPr>
      <p:sp>
        <p:nvSpPr>
          <p:cNvPr id="48" name="Shape 48"/>
          <p:cNvSpPr txBox="1"/>
          <p:nvPr>
            <p:ph type="ctrTitle"/>
          </p:nvPr>
        </p:nvSpPr>
        <p:spPr>
          <a:xfrm>
            <a:off x="685800" y="2130425"/>
            <a:ext cx="7772400" cy="1470024"/>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0" marR="0" rtl="0" algn="ctr">
              <a:spcBef>
                <a:spcPts val="0"/>
              </a:spcBef>
              <a:spcAft>
                <a:spcPts val="0"/>
              </a:spcAft>
              <a:defRPr/>
            </a:lvl2pPr>
            <a:lvl3pPr indent="0" marL="0" marR="0" rtl="0" algn="ctr">
              <a:spcBef>
                <a:spcPts val="0"/>
              </a:spcBef>
              <a:spcAft>
                <a:spcPts val="0"/>
              </a:spcAft>
              <a:defRPr/>
            </a:lvl3pPr>
            <a:lvl4pPr indent="0" marL="0" marR="0" rtl="0" algn="ctr">
              <a:spcBef>
                <a:spcPts val="0"/>
              </a:spcBef>
              <a:spcAft>
                <a:spcPts val="0"/>
              </a:spcAft>
              <a:defRPr/>
            </a:lvl4pPr>
            <a:lvl5pPr indent="0" marL="0" marR="0" rtl="0" algn="ctr">
              <a:spcBef>
                <a:spcPts val="0"/>
              </a:spcBef>
              <a:spcAft>
                <a:spcPts val="0"/>
              </a:spcAft>
              <a:defRPr/>
            </a:lvl5pPr>
            <a:lvl6pPr indent="0" marL="457200" marR="0" rtl="0" algn="ctr">
              <a:spcBef>
                <a:spcPts val="0"/>
              </a:spcBef>
              <a:spcAft>
                <a:spcPts val="0"/>
              </a:spcAft>
              <a:defRPr/>
            </a:lvl6pPr>
            <a:lvl7pPr indent="0" marL="914400" marR="0" rtl="0" algn="ctr">
              <a:spcBef>
                <a:spcPts val="0"/>
              </a:spcBef>
              <a:spcAft>
                <a:spcPts val="0"/>
              </a:spcAft>
              <a:defRPr/>
            </a:lvl7pPr>
            <a:lvl8pPr indent="0" marL="1371600" marR="0" rtl="0" algn="ctr">
              <a:spcBef>
                <a:spcPts val="0"/>
              </a:spcBef>
              <a:spcAft>
                <a:spcPts val="0"/>
              </a:spcAft>
              <a:defRPr/>
            </a:lvl8pPr>
            <a:lvl9pPr indent="0" marL="1828800" marR="0" rtl="0" algn="ctr">
              <a:spcBef>
                <a:spcPts val="0"/>
              </a:spcBef>
              <a:spcAft>
                <a:spcPts val="0"/>
              </a:spcAft>
              <a:defRPr/>
            </a:lvl9pPr>
          </a:lstStyle>
          <a:p/>
        </p:txBody>
      </p:sp>
      <p:sp>
        <p:nvSpPr>
          <p:cNvPr id="49" name="Shape 49"/>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marL="0" marR="0" rtl="0" algn="ctr">
              <a:spcBef>
                <a:spcPts val="640"/>
              </a:spcBef>
              <a:spcAft>
                <a:spcPts val="0"/>
              </a:spcAft>
              <a:buClr>
                <a:schemeClr val="dk1"/>
              </a:buClr>
              <a:buFont typeface="Arial"/>
              <a:buNone/>
              <a:defRPr/>
            </a:lvl1pPr>
            <a:lvl2pPr indent="0" marL="457200" marR="0" rtl="0" algn="ctr">
              <a:spcBef>
                <a:spcPts val="560"/>
              </a:spcBef>
              <a:spcAft>
                <a:spcPts val="0"/>
              </a:spcAft>
              <a:buClr>
                <a:schemeClr val="dk1"/>
              </a:buClr>
              <a:buFont typeface="Arial"/>
              <a:buNone/>
              <a:defRPr/>
            </a:lvl2pPr>
            <a:lvl3pPr indent="0" marL="914400" marR="0" rtl="0" algn="ctr">
              <a:spcBef>
                <a:spcPts val="480"/>
              </a:spcBef>
              <a:spcAft>
                <a:spcPts val="0"/>
              </a:spcAft>
              <a:buClr>
                <a:schemeClr val="dk1"/>
              </a:buClr>
              <a:buFont typeface="Arial"/>
              <a:buNone/>
              <a:defRPr/>
            </a:lvl3pPr>
            <a:lvl4pPr indent="0" marL="1371600" marR="0" rtl="0" algn="ctr">
              <a:spcBef>
                <a:spcPts val="400"/>
              </a:spcBef>
              <a:spcAft>
                <a:spcPts val="0"/>
              </a:spcAft>
              <a:buClr>
                <a:schemeClr val="dk1"/>
              </a:buClr>
              <a:buFont typeface="Arial"/>
              <a:buNone/>
              <a:defRPr/>
            </a:lvl4pPr>
            <a:lvl5pPr indent="0" marL="1828800" marR="0" rtl="0" algn="ctr">
              <a:spcBef>
                <a:spcPts val="400"/>
              </a:spcBef>
              <a:spcAft>
                <a:spcPts val="0"/>
              </a:spcAft>
              <a:buClr>
                <a:schemeClr val="dk1"/>
              </a:buClr>
              <a:buFont typeface="Arial"/>
              <a:buNone/>
              <a:defRPr/>
            </a:lvl5pPr>
            <a:lvl6pPr indent="0" marL="2286000" marR="0" rtl="0" algn="ctr">
              <a:spcBef>
                <a:spcPts val="400"/>
              </a:spcBef>
              <a:spcAft>
                <a:spcPts val="0"/>
              </a:spcAft>
              <a:buClr>
                <a:schemeClr val="dk1"/>
              </a:buClr>
              <a:buFont typeface="Arial"/>
              <a:buNone/>
              <a:defRPr/>
            </a:lvl6pPr>
            <a:lvl7pPr indent="0" marL="2743200" marR="0" rtl="0" algn="ctr">
              <a:spcBef>
                <a:spcPts val="400"/>
              </a:spcBef>
              <a:spcAft>
                <a:spcPts val="0"/>
              </a:spcAft>
              <a:buClr>
                <a:schemeClr val="dk1"/>
              </a:buClr>
              <a:buFont typeface="Arial"/>
              <a:buNone/>
              <a:defRPr/>
            </a:lvl7pPr>
            <a:lvl8pPr indent="0" marL="3200400" marR="0" rtl="0" algn="ctr">
              <a:spcBef>
                <a:spcPts val="400"/>
              </a:spcBef>
              <a:spcAft>
                <a:spcPts val="0"/>
              </a:spcAft>
              <a:buClr>
                <a:schemeClr val="dk1"/>
              </a:buClr>
              <a:buFont typeface="Arial"/>
              <a:buNone/>
              <a:defRPr/>
            </a:lvl8pPr>
            <a:lvl9pPr indent="0" marL="3657600" marR="0" rtl="0" algn="ctr">
              <a:spcBef>
                <a:spcPts val="400"/>
              </a:spcBef>
              <a:spcAft>
                <a:spcPts val="0"/>
              </a:spcAft>
              <a:buClr>
                <a:schemeClr val="dk1"/>
              </a:buClr>
              <a:buFont typeface="Arial"/>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ítulo y texto vertical">
    <p:spTree>
      <p:nvGrpSpPr>
        <p:cNvPr id="17" name="Shape 17"/>
        <p:cNvGrpSpPr/>
        <p:nvPr/>
      </p:nvGrpSpPr>
      <p:grpSpPr>
        <a:xfrm>
          <a:off x="0" y="0"/>
          <a:ext cx="0" cy="0"/>
          <a:chOff x="0" y="0"/>
          <a:chExt cx="0" cy="0"/>
        </a:xfrm>
      </p:grpSpPr>
      <p:sp>
        <p:nvSpPr>
          <p:cNvPr id="18" name="Shape 18"/>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19" name="Shape 19"/>
          <p:cNvSpPr txBox="1"/>
          <p:nvPr>
            <p:ph idx="1" type="body"/>
          </p:nvPr>
        </p:nvSpPr>
        <p:spPr>
          <a:xfrm rot="5400000">
            <a:off x="2309018" y="-251619"/>
            <a:ext cx="4525961" cy="8229600"/>
          </a:xfrm>
          <a:prstGeom prst="rect">
            <a:avLst/>
          </a:prstGeom>
          <a:noFill/>
          <a:ln>
            <a:noFill/>
          </a:ln>
        </p:spPr>
        <p:txBody>
          <a:bodyPr anchorCtr="0" anchor="t" bIns="91425" lIns="91425" rIns="91425" tIns="91425"/>
          <a:lstStyle>
            <a:lvl1pPr indent="-139700" marL="342900" rtl="0" algn="l">
              <a:spcBef>
                <a:spcPts val="640"/>
              </a:spcBef>
              <a:spcAft>
                <a:spcPts val="0"/>
              </a:spcAft>
              <a:buClr>
                <a:schemeClr val="dk1"/>
              </a:buClr>
              <a:buFont typeface="Arial"/>
              <a:buChar char="•"/>
              <a:defRPr/>
            </a:lvl1pPr>
            <a:lvl2pPr indent="-107950" marL="742950" rtl="0" algn="l">
              <a:spcBef>
                <a:spcPts val="560"/>
              </a:spcBef>
              <a:spcAft>
                <a:spcPts val="0"/>
              </a:spcAft>
              <a:buClr>
                <a:schemeClr val="dk1"/>
              </a:buClr>
              <a:buFont typeface="Arial"/>
              <a:buChar char="–"/>
              <a:defRPr/>
            </a:lvl2pPr>
            <a:lvl3pPr indent="-76200" marL="1143000" rtl="0" algn="l">
              <a:spcBef>
                <a:spcPts val="480"/>
              </a:spcBef>
              <a:spcAft>
                <a:spcPts val="0"/>
              </a:spcAft>
              <a:buClr>
                <a:schemeClr val="dk1"/>
              </a:buClr>
              <a:buFont typeface="Arial"/>
              <a:buChar char="•"/>
              <a:defRPr/>
            </a:lvl3pPr>
            <a:lvl4pPr indent="-101600" marL="1600200" rtl="0" algn="l">
              <a:spcBef>
                <a:spcPts val="400"/>
              </a:spcBef>
              <a:spcAft>
                <a:spcPts val="0"/>
              </a:spcAft>
              <a:buClr>
                <a:schemeClr val="dk1"/>
              </a:buClr>
              <a:buFont typeface="Arial"/>
              <a:buChar char="–"/>
              <a:defRPr/>
            </a:lvl4pPr>
            <a:lvl5pPr indent="-101600" marL="2057400" rtl="0" algn="l">
              <a:spcBef>
                <a:spcPts val="400"/>
              </a:spcBef>
              <a:spcAft>
                <a:spcPts val="0"/>
              </a:spcAft>
              <a:buClr>
                <a:schemeClr val="dk1"/>
              </a:buClr>
              <a:buFont typeface="Arial"/>
              <a:buChar char="»"/>
              <a:defRPr/>
            </a:lvl5pPr>
            <a:lvl6pPr indent="-101600" marL="2514600" rtl="0" algn="l">
              <a:spcBef>
                <a:spcPts val="400"/>
              </a:spcBef>
              <a:spcAft>
                <a:spcPts val="0"/>
              </a:spcAft>
              <a:buClr>
                <a:schemeClr val="dk1"/>
              </a:buClr>
              <a:buFont typeface="Arial"/>
              <a:buChar char="»"/>
              <a:defRPr/>
            </a:lvl6pPr>
            <a:lvl7pPr indent="-101600" marL="2971800" rtl="0" algn="l">
              <a:spcBef>
                <a:spcPts val="400"/>
              </a:spcBef>
              <a:spcAft>
                <a:spcPts val="0"/>
              </a:spcAft>
              <a:buClr>
                <a:schemeClr val="dk1"/>
              </a:buClr>
              <a:buFont typeface="Arial"/>
              <a:buChar char="»"/>
              <a:defRPr/>
            </a:lvl7pPr>
            <a:lvl8pPr indent="-101600" marL="3429000" rtl="0" algn="l">
              <a:spcBef>
                <a:spcPts val="400"/>
              </a:spcBef>
              <a:spcAft>
                <a:spcPts val="0"/>
              </a:spcAft>
              <a:buClr>
                <a:schemeClr val="dk1"/>
              </a:buClr>
              <a:buFont typeface="Arial"/>
              <a:buChar char="»"/>
              <a:defRPr/>
            </a:lvl8pPr>
            <a:lvl9pPr indent="-101600" marL="3886200" rtl="0" algn="l">
              <a:spcBef>
                <a:spcPts val="400"/>
              </a:spcBef>
              <a:spcAft>
                <a:spcPts val="0"/>
              </a:spcAft>
              <a:buClr>
                <a:schemeClr val="dk1"/>
              </a:buClr>
              <a:buFont typeface="Arial"/>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Imagen con título">
    <p:spTree>
      <p:nvGrpSpPr>
        <p:cNvPr id="20" name="Shape 20"/>
        <p:cNvGrpSpPr/>
        <p:nvPr/>
      </p:nvGrpSpPr>
      <p:grpSpPr>
        <a:xfrm>
          <a:off x="0" y="0"/>
          <a:ext cx="0" cy="0"/>
          <a:chOff x="0" y="0"/>
          <a:chExt cx="0" cy="0"/>
        </a:xfrm>
      </p:grpSpPr>
      <p:sp>
        <p:nvSpPr>
          <p:cNvPr id="21" name="Shape 21"/>
          <p:cNvSpPr txBox="1"/>
          <p:nvPr>
            <p:ph type="title"/>
          </p:nvPr>
        </p:nvSpPr>
        <p:spPr>
          <a:xfrm>
            <a:off x="1792288" y="4800600"/>
            <a:ext cx="5486399" cy="566737"/>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 name="Shape 22"/>
          <p:cNvSpPr/>
          <p:nvPr>
            <p:ph idx="2" type="pic"/>
          </p:nvPr>
        </p:nvSpPr>
        <p:spPr>
          <a:xfrm>
            <a:off x="1792288" y="612775"/>
            <a:ext cx="5486399" cy="4114800"/>
          </a:xfrm>
          <a:prstGeom prst="rect">
            <a:avLst/>
          </a:prstGeom>
          <a:noFill/>
          <a:ln>
            <a:noFill/>
          </a:ln>
        </p:spPr>
      </p:sp>
      <p:sp>
        <p:nvSpPr>
          <p:cNvPr id="23" name="Shape 23"/>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marL="0" rtl="0">
              <a:spcBef>
                <a:spcPts val="0"/>
              </a:spcBef>
              <a:buFont typeface="Arial"/>
              <a:buNone/>
              <a:defRPr/>
            </a:lvl1pPr>
            <a:lvl2pPr indent="0" marL="457200" rtl="0">
              <a:spcBef>
                <a:spcPts val="0"/>
              </a:spcBef>
              <a:buFont typeface="Arial"/>
              <a:buNone/>
              <a:defRPr/>
            </a:lvl2pPr>
            <a:lvl3pPr indent="0" marL="914400" rtl="0">
              <a:spcBef>
                <a:spcPts val="0"/>
              </a:spcBef>
              <a:buFont typeface="Arial"/>
              <a:buNone/>
              <a:defRPr/>
            </a:lvl3pPr>
            <a:lvl4pPr indent="0" marL="1371600" rtl="0">
              <a:spcBef>
                <a:spcPts val="0"/>
              </a:spcBef>
              <a:buFont typeface="Arial"/>
              <a:buNone/>
              <a:defRPr/>
            </a:lvl4pPr>
            <a:lvl5pPr indent="0" marL="1828800" rtl="0">
              <a:spcBef>
                <a:spcPts val="0"/>
              </a:spcBef>
              <a:buFont typeface="Arial"/>
              <a:buNone/>
              <a:defRPr/>
            </a:lvl5pPr>
            <a:lvl6pPr indent="0" marL="2286000" rtl="0">
              <a:spcBef>
                <a:spcPts val="0"/>
              </a:spcBef>
              <a:buFont typeface="Arial"/>
              <a:buNone/>
              <a:defRPr/>
            </a:lvl6pPr>
            <a:lvl7pPr indent="0" marL="2743200" rtl="0">
              <a:spcBef>
                <a:spcPts val="0"/>
              </a:spcBef>
              <a:buFont typeface="Arial"/>
              <a:buNone/>
              <a:defRPr/>
            </a:lvl7pPr>
            <a:lvl8pPr indent="0" marL="3200400" rtl="0">
              <a:spcBef>
                <a:spcPts val="0"/>
              </a:spcBef>
              <a:buFont typeface="Arial"/>
              <a:buNone/>
              <a:defRPr/>
            </a:lvl8pPr>
            <a:lvl9pPr indent="0" marL="3657600" rtl="0">
              <a:spcBef>
                <a:spcPts val="0"/>
              </a:spcBef>
              <a:buFont typeface="Arial"/>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ido con título">
    <p:spTree>
      <p:nvGrpSpPr>
        <p:cNvPr id="24" name="Shape 24"/>
        <p:cNvGrpSpPr/>
        <p:nvPr/>
      </p:nvGrpSpPr>
      <p:grpSpPr>
        <a:xfrm>
          <a:off x="0" y="0"/>
          <a:ext cx="0" cy="0"/>
          <a:chOff x="0" y="0"/>
          <a:chExt cx="0" cy="0"/>
        </a:xfrm>
      </p:grpSpPr>
      <p:sp>
        <p:nvSpPr>
          <p:cNvPr id="25" name="Shape 25"/>
          <p:cNvSpPr txBox="1"/>
          <p:nvPr>
            <p:ph type="title"/>
          </p:nvPr>
        </p:nvSpPr>
        <p:spPr>
          <a:xfrm>
            <a:off x="457200" y="273050"/>
            <a:ext cx="3008313" cy="1162049"/>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6" name="Shape 26"/>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7" name="Shape 27"/>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marL="0" rtl="0">
              <a:spcBef>
                <a:spcPts val="0"/>
              </a:spcBef>
              <a:buFont typeface="Arial"/>
              <a:buNone/>
              <a:defRPr/>
            </a:lvl1pPr>
            <a:lvl2pPr indent="0" marL="457200" rtl="0">
              <a:spcBef>
                <a:spcPts val="0"/>
              </a:spcBef>
              <a:buFont typeface="Arial"/>
              <a:buNone/>
              <a:defRPr/>
            </a:lvl2pPr>
            <a:lvl3pPr indent="0" marL="914400" rtl="0">
              <a:spcBef>
                <a:spcPts val="0"/>
              </a:spcBef>
              <a:buFont typeface="Arial"/>
              <a:buNone/>
              <a:defRPr/>
            </a:lvl3pPr>
            <a:lvl4pPr indent="0" marL="1371600" rtl="0">
              <a:spcBef>
                <a:spcPts val="0"/>
              </a:spcBef>
              <a:buFont typeface="Arial"/>
              <a:buNone/>
              <a:defRPr/>
            </a:lvl4pPr>
            <a:lvl5pPr indent="0" marL="1828800" rtl="0">
              <a:spcBef>
                <a:spcPts val="0"/>
              </a:spcBef>
              <a:buFont typeface="Arial"/>
              <a:buNone/>
              <a:defRPr/>
            </a:lvl5pPr>
            <a:lvl6pPr indent="0" marL="2286000" rtl="0">
              <a:spcBef>
                <a:spcPts val="0"/>
              </a:spcBef>
              <a:buFont typeface="Arial"/>
              <a:buNone/>
              <a:defRPr/>
            </a:lvl6pPr>
            <a:lvl7pPr indent="0" marL="2743200" rtl="0">
              <a:spcBef>
                <a:spcPts val="0"/>
              </a:spcBef>
              <a:buFont typeface="Arial"/>
              <a:buNone/>
              <a:defRPr/>
            </a:lvl7pPr>
            <a:lvl8pPr indent="0" marL="3200400" rtl="0">
              <a:spcBef>
                <a:spcPts val="0"/>
              </a:spcBef>
              <a:buFont typeface="Arial"/>
              <a:buNone/>
              <a:defRPr/>
            </a:lvl8pPr>
            <a:lvl9pPr indent="0" marL="3657600" rtl="0">
              <a:spcBef>
                <a:spcPts val="0"/>
              </a:spcBef>
              <a:buFont typeface="Arial"/>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En blanco">
    <p:spTree>
      <p:nvGrpSpPr>
        <p:cNvPr id="28" name="Shape 2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Sólo el título">
    <p:spTree>
      <p:nvGrpSpPr>
        <p:cNvPr id="29" name="Shape 29"/>
        <p:cNvGrpSpPr/>
        <p:nvPr/>
      </p:nvGrpSpPr>
      <p:grpSpPr>
        <a:xfrm>
          <a:off x="0" y="0"/>
          <a:ext cx="0" cy="0"/>
          <a:chOff x="0" y="0"/>
          <a:chExt cx="0" cy="0"/>
        </a:xfrm>
      </p:grpSpPr>
      <p:sp>
        <p:nvSpPr>
          <p:cNvPr id="30" name="Shape 30"/>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ación">
    <p:spTree>
      <p:nvGrpSpPr>
        <p:cNvPr id="31" name="Shape 31"/>
        <p:cNvGrpSpPr/>
        <p:nvPr/>
      </p:nvGrpSpPr>
      <p:grpSpPr>
        <a:xfrm>
          <a:off x="0" y="0"/>
          <a:ext cx="0" cy="0"/>
          <a:chOff x="0" y="0"/>
          <a:chExt cx="0" cy="0"/>
        </a:xfrm>
      </p:grpSpPr>
      <p:sp>
        <p:nvSpPr>
          <p:cNvPr id="32" name="Shape 32"/>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3" name="Shape 33"/>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marL="0" rtl="0">
              <a:spcBef>
                <a:spcPts val="0"/>
              </a:spcBef>
              <a:buFont typeface="Arial"/>
              <a:buNone/>
              <a:defRPr/>
            </a:lvl1pPr>
            <a:lvl2pPr indent="0" marL="457200" rtl="0">
              <a:spcBef>
                <a:spcPts val="0"/>
              </a:spcBef>
              <a:buFont typeface="Arial"/>
              <a:buNone/>
              <a:defRPr/>
            </a:lvl2pPr>
            <a:lvl3pPr indent="0" marL="914400" rtl="0">
              <a:spcBef>
                <a:spcPts val="0"/>
              </a:spcBef>
              <a:buFont typeface="Arial"/>
              <a:buNone/>
              <a:defRPr/>
            </a:lvl3pPr>
            <a:lvl4pPr indent="0" marL="1371600" rtl="0">
              <a:spcBef>
                <a:spcPts val="0"/>
              </a:spcBef>
              <a:buFont typeface="Arial"/>
              <a:buNone/>
              <a:defRPr/>
            </a:lvl4pPr>
            <a:lvl5pPr indent="0" marL="1828800" rtl="0">
              <a:spcBef>
                <a:spcPts val="0"/>
              </a:spcBef>
              <a:buFont typeface="Arial"/>
              <a:buNone/>
              <a:defRPr/>
            </a:lvl5pPr>
            <a:lvl6pPr indent="0" marL="2286000" rtl="0">
              <a:spcBef>
                <a:spcPts val="0"/>
              </a:spcBef>
              <a:buFont typeface="Arial"/>
              <a:buNone/>
              <a:defRPr/>
            </a:lvl6pPr>
            <a:lvl7pPr indent="0" marL="2743200" rtl="0">
              <a:spcBef>
                <a:spcPts val="0"/>
              </a:spcBef>
              <a:buFont typeface="Arial"/>
              <a:buNone/>
              <a:defRPr/>
            </a:lvl7pPr>
            <a:lvl8pPr indent="0" marL="3200400" rtl="0">
              <a:spcBef>
                <a:spcPts val="0"/>
              </a:spcBef>
              <a:buFont typeface="Arial"/>
              <a:buNone/>
              <a:defRPr/>
            </a:lvl8pPr>
            <a:lvl9pPr indent="0" marL="3657600" rtl="0">
              <a:spcBef>
                <a:spcPts val="0"/>
              </a:spcBef>
              <a:buFont typeface="Arial"/>
              <a:buNone/>
              <a:defRPr/>
            </a:lvl9pPr>
          </a:lstStyle>
          <a:p/>
        </p:txBody>
      </p:sp>
      <p:sp>
        <p:nvSpPr>
          <p:cNvPr id="34" name="Shape 34"/>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5" name="Shape 35"/>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marL="0" rtl="0">
              <a:spcBef>
                <a:spcPts val="0"/>
              </a:spcBef>
              <a:buFont typeface="Arial"/>
              <a:buNone/>
              <a:defRPr/>
            </a:lvl1pPr>
            <a:lvl2pPr indent="0" marL="457200" rtl="0">
              <a:spcBef>
                <a:spcPts val="0"/>
              </a:spcBef>
              <a:buFont typeface="Arial"/>
              <a:buNone/>
              <a:defRPr/>
            </a:lvl2pPr>
            <a:lvl3pPr indent="0" marL="914400" rtl="0">
              <a:spcBef>
                <a:spcPts val="0"/>
              </a:spcBef>
              <a:buFont typeface="Arial"/>
              <a:buNone/>
              <a:defRPr/>
            </a:lvl3pPr>
            <a:lvl4pPr indent="0" marL="1371600" rtl="0">
              <a:spcBef>
                <a:spcPts val="0"/>
              </a:spcBef>
              <a:buFont typeface="Arial"/>
              <a:buNone/>
              <a:defRPr/>
            </a:lvl4pPr>
            <a:lvl5pPr indent="0" marL="1828800" rtl="0">
              <a:spcBef>
                <a:spcPts val="0"/>
              </a:spcBef>
              <a:buFont typeface="Arial"/>
              <a:buNone/>
              <a:defRPr/>
            </a:lvl5pPr>
            <a:lvl6pPr indent="0" marL="2286000" rtl="0">
              <a:spcBef>
                <a:spcPts val="0"/>
              </a:spcBef>
              <a:buFont typeface="Arial"/>
              <a:buNone/>
              <a:defRPr/>
            </a:lvl6pPr>
            <a:lvl7pPr indent="0" marL="2743200" rtl="0">
              <a:spcBef>
                <a:spcPts val="0"/>
              </a:spcBef>
              <a:buFont typeface="Arial"/>
              <a:buNone/>
              <a:defRPr/>
            </a:lvl7pPr>
            <a:lvl8pPr indent="0" marL="3200400" rtl="0">
              <a:spcBef>
                <a:spcPts val="0"/>
              </a:spcBef>
              <a:buFont typeface="Arial"/>
              <a:buNone/>
              <a:defRPr/>
            </a:lvl8pPr>
            <a:lvl9pPr indent="0" marL="3657600" rtl="0">
              <a:spcBef>
                <a:spcPts val="0"/>
              </a:spcBef>
              <a:buFont typeface="Arial"/>
              <a:buNone/>
              <a:defRPr/>
            </a:lvl9pPr>
          </a:lstStyle>
          <a:p/>
        </p:txBody>
      </p:sp>
      <p:sp>
        <p:nvSpPr>
          <p:cNvPr id="36" name="Shape 36"/>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Dos objetos">
    <p:spTree>
      <p:nvGrpSpPr>
        <p:cNvPr id="37" name="Shape 37"/>
        <p:cNvGrpSpPr/>
        <p:nvPr/>
      </p:nvGrpSpPr>
      <p:grpSpPr>
        <a:xfrm>
          <a:off x="0" y="0"/>
          <a:ext cx="0" cy="0"/>
          <a:chOff x="0" y="0"/>
          <a:chExt cx="0" cy="0"/>
        </a:xfrm>
      </p:grpSpPr>
      <p:sp>
        <p:nvSpPr>
          <p:cNvPr id="38" name="Shape 38"/>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39" name="Shape 39"/>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0" name="Shape 40"/>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Encabezado de sección">
    <p:spTree>
      <p:nvGrpSpPr>
        <p:cNvPr id="41" name="Shape 41"/>
        <p:cNvGrpSpPr/>
        <p:nvPr/>
      </p:nvGrpSpPr>
      <p:grpSpPr>
        <a:xfrm>
          <a:off x="0" y="0"/>
          <a:ext cx="0" cy="0"/>
          <a:chOff x="0" y="0"/>
          <a:chExt cx="0" cy="0"/>
        </a:xfrm>
      </p:grpSpPr>
      <p:sp>
        <p:nvSpPr>
          <p:cNvPr id="42" name="Shape 42"/>
          <p:cNvSpPr txBox="1"/>
          <p:nvPr>
            <p:ph type="title"/>
          </p:nvPr>
        </p:nvSpPr>
        <p:spPr>
          <a:xfrm>
            <a:off x="722312" y="4406900"/>
            <a:ext cx="7772400" cy="1362075"/>
          </a:xfrm>
          <a:prstGeom prst="rect">
            <a:avLst/>
          </a:prstGeom>
          <a:noFill/>
          <a:ln>
            <a:noFill/>
          </a:ln>
        </p:spPr>
        <p:txBody>
          <a:bodyPr anchorCtr="0" anchor="t"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3" name="Shape 43"/>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marL="0" rtl="0">
              <a:spcBef>
                <a:spcPts val="0"/>
              </a:spcBef>
              <a:buFont typeface="Arial"/>
              <a:buNone/>
              <a:defRPr/>
            </a:lvl1pPr>
            <a:lvl2pPr indent="0" marL="457200" rtl="0">
              <a:spcBef>
                <a:spcPts val="0"/>
              </a:spcBef>
              <a:buFont typeface="Arial"/>
              <a:buNone/>
              <a:defRPr/>
            </a:lvl2pPr>
            <a:lvl3pPr indent="0" marL="914400" rtl="0">
              <a:spcBef>
                <a:spcPts val="0"/>
              </a:spcBef>
              <a:buFont typeface="Arial"/>
              <a:buNone/>
              <a:defRPr/>
            </a:lvl3pPr>
            <a:lvl4pPr indent="0" marL="1371600" rtl="0">
              <a:spcBef>
                <a:spcPts val="0"/>
              </a:spcBef>
              <a:buFont typeface="Arial"/>
              <a:buNone/>
              <a:defRPr/>
            </a:lvl4pPr>
            <a:lvl5pPr indent="0" marL="1828800" rtl="0">
              <a:spcBef>
                <a:spcPts val="0"/>
              </a:spcBef>
              <a:buFont typeface="Arial"/>
              <a:buNone/>
              <a:defRPr/>
            </a:lvl5pPr>
            <a:lvl6pPr indent="0" marL="2286000" rtl="0">
              <a:spcBef>
                <a:spcPts val="0"/>
              </a:spcBef>
              <a:buFont typeface="Arial"/>
              <a:buNone/>
              <a:defRPr/>
            </a:lvl6pPr>
            <a:lvl7pPr indent="0" marL="2743200" rtl="0">
              <a:spcBef>
                <a:spcPts val="0"/>
              </a:spcBef>
              <a:buFont typeface="Arial"/>
              <a:buNone/>
              <a:defRPr/>
            </a:lvl7pPr>
            <a:lvl8pPr indent="0" marL="3200400" rtl="0">
              <a:spcBef>
                <a:spcPts val="0"/>
              </a:spcBef>
              <a:buFont typeface="Arial"/>
              <a:buNone/>
              <a:defRPr/>
            </a:lvl8pPr>
            <a:lvl9pPr indent="0" marL="3657600" rtl="0">
              <a:spcBef>
                <a:spcPts val="0"/>
              </a:spcBef>
              <a:buFont typeface="Arial"/>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11" Type="http://schemas.openxmlformats.org/officeDocument/2006/relationships/slideLayout" Target="../slideLayouts/slideLayout11.xml"/><Relationship Id="rId3" Type="http://schemas.openxmlformats.org/officeDocument/2006/relationships/slideLayout" Target="../slideLayouts/slideLayout3.xml"/><Relationship Id="rId9" Type="http://schemas.openxmlformats.org/officeDocument/2006/relationships/slideLayout" Target="../slideLayouts/slideLayout9.xml"/><Relationship Id="rId6" Type="http://schemas.openxmlformats.org/officeDocument/2006/relationships/slideLayout" Target="../slideLayouts/slideLayout6.xml"/><Relationship Id="rId5" Type="http://schemas.openxmlformats.org/officeDocument/2006/relationships/slideLayout" Target="../slideLayouts/slideLayout5.xml"/><Relationship Id="rId8" Type="http://schemas.openxmlformats.org/officeDocument/2006/relationships/slideLayout" Target="../slideLayouts/slideLayout8.xml"/><Relationship Id="rId7"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CCCFF"/>
        </a:solidFill>
      </p:bgPr>
    </p:bg>
    <p:spTree>
      <p:nvGrpSpPr>
        <p:cNvPr id="8" name="Shape 8"/>
        <p:cNvGrpSpPr/>
        <p:nvPr/>
      </p:nvGrpSpPr>
      <p:grpSpPr>
        <a:xfrm>
          <a:off x="0" y="0"/>
          <a:ext cx="0" cy="0"/>
          <a:chOff x="0" y="0"/>
          <a:chExt cx="0" cy="0"/>
        </a:xfrm>
      </p:grpSpPr>
      <p:sp>
        <p:nvSpPr>
          <p:cNvPr id="9" name="Shape 9"/>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0" marR="0" rtl="0" algn="ctr">
              <a:spcBef>
                <a:spcPts val="0"/>
              </a:spcBef>
              <a:spcAft>
                <a:spcPts val="0"/>
              </a:spcAft>
              <a:defRPr/>
            </a:lvl2pPr>
            <a:lvl3pPr indent="0" marL="0" marR="0" rtl="0" algn="ctr">
              <a:spcBef>
                <a:spcPts val="0"/>
              </a:spcBef>
              <a:spcAft>
                <a:spcPts val="0"/>
              </a:spcAft>
              <a:defRPr/>
            </a:lvl3pPr>
            <a:lvl4pPr indent="0" marL="0" marR="0" rtl="0" algn="ctr">
              <a:spcBef>
                <a:spcPts val="0"/>
              </a:spcBef>
              <a:spcAft>
                <a:spcPts val="0"/>
              </a:spcAft>
              <a:defRPr/>
            </a:lvl4pPr>
            <a:lvl5pPr indent="0" marL="0" marR="0" rtl="0" algn="ctr">
              <a:spcBef>
                <a:spcPts val="0"/>
              </a:spcBef>
              <a:spcAft>
                <a:spcPts val="0"/>
              </a:spcAft>
              <a:defRPr/>
            </a:lvl5pPr>
            <a:lvl6pPr indent="0" marL="457200" marR="0" rtl="0" algn="ctr">
              <a:spcBef>
                <a:spcPts val="0"/>
              </a:spcBef>
              <a:spcAft>
                <a:spcPts val="0"/>
              </a:spcAft>
              <a:defRPr/>
            </a:lvl6pPr>
            <a:lvl7pPr indent="0" marL="914400" marR="0" rtl="0" algn="ctr">
              <a:spcBef>
                <a:spcPts val="0"/>
              </a:spcBef>
              <a:spcAft>
                <a:spcPts val="0"/>
              </a:spcAft>
              <a:defRPr/>
            </a:lvl7pPr>
            <a:lvl8pPr indent="0" marL="1371600" marR="0" rtl="0" algn="ctr">
              <a:spcBef>
                <a:spcPts val="0"/>
              </a:spcBef>
              <a:spcAft>
                <a:spcPts val="0"/>
              </a:spcAft>
              <a:defRPr/>
            </a:lvl8pPr>
            <a:lvl9pPr indent="0" marL="1828800" marR="0" rtl="0" algn="ctr">
              <a:spcBef>
                <a:spcPts val="0"/>
              </a:spcBef>
              <a:spcAft>
                <a:spcPts val="0"/>
              </a:spcAft>
              <a:defRPr/>
            </a:lvl9pPr>
          </a:lstStyle>
          <a:p/>
        </p:txBody>
      </p:sp>
      <p:sp>
        <p:nvSpPr>
          <p:cNvPr id="10" name="Shape 10"/>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marL="342900" marR="0" rtl="0" algn="l">
              <a:spcBef>
                <a:spcPts val="640"/>
              </a:spcBef>
              <a:spcAft>
                <a:spcPts val="0"/>
              </a:spcAft>
              <a:buClr>
                <a:schemeClr val="dk1"/>
              </a:buClr>
              <a:buFont typeface="Arial"/>
              <a:buChar char="•"/>
              <a:defRPr/>
            </a:lvl1pPr>
            <a:lvl2pPr indent="-107950" marL="742950" marR="0" rtl="0" algn="l">
              <a:spcBef>
                <a:spcPts val="560"/>
              </a:spcBef>
              <a:spcAft>
                <a:spcPts val="0"/>
              </a:spcAft>
              <a:buClr>
                <a:schemeClr val="dk1"/>
              </a:buClr>
              <a:buFont typeface="Arial"/>
              <a:buChar char="–"/>
              <a:defRPr/>
            </a:lvl2pPr>
            <a:lvl3pPr indent="-76200" marL="1143000" marR="0" rtl="0" algn="l">
              <a:spcBef>
                <a:spcPts val="480"/>
              </a:spcBef>
              <a:spcAft>
                <a:spcPts val="0"/>
              </a:spcAft>
              <a:buClr>
                <a:schemeClr val="dk1"/>
              </a:buClr>
              <a:buFont typeface="Arial"/>
              <a:buChar char="•"/>
              <a:defRPr/>
            </a:lvl3pPr>
            <a:lvl4pPr indent="-101600" marL="1600200" marR="0" rtl="0" algn="l">
              <a:spcBef>
                <a:spcPts val="400"/>
              </a:spcBef>
              <a:spcAft>
                <a:spcPts val="0"/>
              </a:spcAft>
              <a:buClr>
                <a:schemeClr val="dk1"/>
              </a:buClr>
              <a:buFont typeface="Arial"/>
              <a:buChar char="–"/>
              <a:defRPr/>
            </a:lvl4pPr>
            <a:lvl5pPr indent="-101600" marL="2057400" marR="0" rtl="0" algn="l">
              <a:spcBef>
                <a:spcPts val="400"/>
              </a:spcBef>
              <a:spcAft>
                <a:spcPts val="0"/>
              </a:spcAft>
              <a:buClr>
                <a:schemeClr val="dk1"/>
              </a:buClr>
              <a:buFont typeface="Arial"/>
              <a:buChar char="»"/>
              <a:defRPr/>
            </a:lvl5pPr>
            <a:lvl6pPr indent="-101600" marL="2514600" marR="0" rtl="0" algn="l">
              <a:spcBef>
                <a:spcPts val="400"/>
              </a:spcBef>
              <a:spcAft>
                <a:spcPts val="0"/>
              </a:spcAft>
              <a:buClr>
                <a:schemeClr val="dk1"/>
              </a:buClr>
              <a:buFont typeface="Arial"/>
              <a:buChar char="»"/>
              <a:defRPr/>
            </a:lvl6pPr>
            <a:lvl7pPr indent="-101600" marL="2971800" marR="0" rtl="0" algn="l">
              <a:spcBef>
                <a:spcPts val="400"/>
              </a:spcBef>
              <a:spcAft>
                <a:spcPts val="0"/>
              </a:spcAft>
              <a:buClr>
                <a:schemeClr val="dk1"/>
              </a:buClr>
              <a:buFont typeface="Arial"/>
              <a:buChar char="»"/>
              <a:defRPr/>
            </a:lvl7pPr>
            <a:lvl8pPr indent="-101600" marL="3429000" marR="0" rtl="0" algn="l">
              <a:spcBef>
                <a:spcPts val="400"/>
              </a:spcBef>
              <a:spcAft>
                <a:spcPts val="0"/>
              </a:spcAft>
              <a:buClr>
                <a:schemeClr val="dk1"/>
              </a:buClr>
              <a:buFont typeface="Arial"/>
              <a:buChar char="»"/>
              <a:defRPr/>
            </a:lvl8pPr>
            <a:lvl9pPr indent="-101600" marL="3886200" marR="0" rtl="0" algn="l">
              <a:spcBef>
                <a:spcPts val="400"/>
              </a:spcBef>
              <a:spcAft>
                <a:spcPts val="0"/>
              </a:spcAft>
              <a:buClr>
                <a:schemeClr val="dk1"/>
              </a:buClr>
              <a:buFont typeface="Arial"/>
              <a:buChar char="»"/>
              <a:defRPr/>
            </a:lvl9pPr>
          </a:lstStyle>
          <a:p/>
        </p:txBody>
      </p:sp>
      <p:sp>
        <p:nvSpPr>
          <p:cNvPr id="11" name="Shape 11"/>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 name="Shape 12"/>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 name="Shape 13"/>
          <p:cNvSpPr txBox="1"/>
          <p:nvPr>
            <p:ph idx="12" type="sldNum"/>
          </p:nvPr>
        </p:nvSpPr>
        <p:spPr>
          <a:xfrm>
            <a:off x="6553200" y="6245225"/>
            <a:ext cx="2133599" cy="476249"/>
          </a:xfrm>
          <a:prstGeom prst="rect">
            <a:avLst/>
          </a:prstGeom>
          <a:noFill/>
          <a:ln>
            <a:noFill/>
          </a:ln>
        </p:spPr>
        <p:txBody>
          <a:bodyPr anchorCtr="0" anchor="t" bIns="91425" lIns="91425" rIns="91425" tIns="91425">
            <a:noAutofit/>
          </a:bodyPr>
          <a:lstStyle/>
          <a:p>
            <a:pPr indent="-88900" lvl="0" marL="0">
              <a:spcBef>
                <a:spcPts val="0"/>
              </a:spcBef>
              <a:buClr>
                <a:srgbClr val="000000"/>
              </a:buClr>
              <a:buFont typeface="Arial"/>
              <a:buChar char="●"/>
            </a:pPr>
            <a:r>
              <a:t/>
            </a:r>
            <a:endParaRPr/>
          </a:p>
          <a:p>
            <a:pPr indent="-88900" lvl="1" marL="457200">
              <a:spcBef>
                <a:spcPts val="0"/>
              </a:spcBef>
              <a:buClr>
                <a:srgbClr val="000000"/>
              </a:buClr>
              <a:buFont typeface="Courier New"/>
              <a:buChar char="o"/>
            </a:pPr>
            <a:r>
              <a:t/>
            </a:r>
            <a:endParaRPr/>
          </a:p>
          <a:p>
            <a:pPr indent="-88900" lvl="2" marL="914400">
              <a:spcBef>
                <a:spcPts val="0"/>
              </a:spcBef>
              <a:buClr>
                <a:srgbClr val="000000"/>
              </a:buClr>
              <a:buFont typeface="Wingdings"/>
              <a:buChar char="§"/>
            </a:pPr>
            <a:r>
              <a:t/>
            </a:r>
            <a:endParaRPr/>
          </a:p>
          <a:p>
            <a:pPr indent="-88900" lvl="3" marL="1371600">
              <a:spcBef>
                <a:spcPts val="0"/>
              </a:spcBef>
              <a:buClr>
                <a:srgbClr val="000000"/>
              </a:buClr>
              <a:buFont typeface="Arial"/>
              <a:buChar char="●"/>
            </a:pPr>
            <a:r>
              <a:t/>
            </a:r>
            <a:endParaRPr/>
          </a:p>
          <a:p>
            <a:pPr indent="-88900" lvl="4" marL="1828800">
              <a:spcBef>
                <a:spcPts val="0"/>
              </a:spcBef>
              <a:buClr>
                <a:srgbClr val="000000"/>
              </a:buClr>
              <a:buFont typeface="Courier New"/>
              <a:buChar char="o"/>
            </a:pPr>
            <a:r>
              <a:t/>
            </a:r>
            <a:endParaRPr/>
          </a:p>
          <a:p>
            <a:pPr indent="-88900" lvl="5" marL="2286000">
              <a:spcBef>
                <a:spcPts val="0"/>
              </a:spcBef>
              <a:buClr>
                <a:srgbClr val="000000"/>
              </a:buClr>
              <a:buFont typeface="Wingdings"/>
              <a:buChar char="§"/>
            </a:pPr>
            <a:r>
              <a:t/>
            </a:r>
            <a:endParaRPr/>
          </a:p>
          <a:p>
            <a:pPr indent="-88900" lvl="6" marL="2743200">
              <a:spcBef>
                <a:spcPts val="0"/>
              </a:spcBef>
              <a:buClr>
                <a:srgbClr val="000000"/>
              </a:buClr>
              <a:buFont typeface="Arial"/>
              <a:buChar char="●"/>
            </a:pPr>
            <a:r>
              <a:t/>
            </a:r>
            <a:endParaRPr/>
          </a:p>
          <a:p>
            <a:pPr indent="-88900" lvl="7" marL="3200400">
              <a:spcBef>
                <a:spcPts val="0"/>
              </a:spcBef>
              <a:buClr>
                <a:srgbClr val="000000"/>
              </a:buClr>
              <a:buFont typeface="Courier New"/>
              <a:buChar char="o"/>
            </a:pPr>
            <a:r>
              <a:t/>
            </a:r>
            <a:endParaRPr/>
          </a:p>
          <a:p>
            <a:pPr indent="-88900" lvl="8" marL="3657600">
              <a:spcBef>
                <a:spcPts val="0"/>
              </a:spcBef>
              <a:buClr>
                <a:srgbClr val="000000"/>
              </a:buClr>
              <a:buFont typeface="Wingdings"/>
              <a:buChar char="§"/>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08.jpg"/><Relationship Id="rId3" Type="http://schemas.openxmlformats.org/officeDocument/2006/relationships/image" Target="../media/image0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05.jpg"/><Relationship Id="rId3" Type="http://schemas.openxmlformats.org/officeDocument/2006/relationships/image" Target="../media/image0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 Id="rId10" Type="http://schemas.openxmlformats.org/officeDocument/2006/relationships/image" Target="../media/image19.png"/><Relationship Id="rId4" Type="http://schemas.openxmlformats.org/officeDocument/2006/relationships/image" Target="../media/image12.png"/><Relationship Id="rId3" Type="http://schemas.openxmlformats.org/officeDocument/2006/relationships/image" Target="../media/image01.png"/><Relationship Id="rId9" Type="http://schemas.openxmlformats.org/officeDocument/2006/relationships/image" Target="../media/image14.png"/><Relationship Id="rId6" Type="http://schemas.openxmlformats.org/officeDocument/2006/relationships/image" Target="../media/image07.png"/><Relationship Id="rId5" Type="http://schemas.openxmlformats.org/officeDocument/2006/relationships/image" Target="../media/image10.png"/><Relationship Id="rId8" Type="http://schemas.openxmlformats.org/officeDocument/2006/relationships/image" Target="../media/image15.png"/><Relationship Id="rId7" Type="http://schemas.openxmlformats.org/officeDocument/2006/relationships/image" Target="../media/image0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8.jpg"/><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7.jpg"/><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9.jpg"/><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4.jpg"/><Relationship Id="rId3" Type="http://schemas.openxmlformats.org/officeDocument/2006/relationships/image" Target="../media/image22.jpg"/><Relationship Id="rId5"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5.jpg"/><Relationship Id="rId3" Type="http://schemas.openxmlformats.org/officeDocument/2006/relationships/image" Target="../media/image28.jpg"/><Relationship Id="rId5"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1.jpg"/><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03.jpg"/><Relationship Id="rId3" Type="http://schemas.openxmlformats.org/officeDocument/2006/relationships/image" Target="../media/image0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7.jpg"/><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5.jpg"/><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6.jpg"/><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5.jpg"/><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 Id="rId3" Type="http://schemas.openxmlformats.org/officeDocument/2006/relationships/image" Target="../media/image0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9.jpg"/><Relationship Id="rId3" Type="http://schemas.openxmlformats.org/officeDocument/2006/relationships/image" Target="../media/image01.png"/><Relationship Id="rId6" Type="http://schemas.openxmlformats.org/officeDocument/2006/relationships/image" Target="../media/image40.jpg"/><Relationship Id="rId5" Type="http://schemas.openxmlformats.org/officeDocument/2006/relationships/image" Target="../media/image38.jpg"/><Relationship Id="rId8" Type="http://schemas.openxmlformats.org/officeDocument/2006/relationships/image" Target="../media/image42.jpg"/><Relationship Id="rId7" Type="http://schemas.openxmlformats.org/officeDocument/2006/relationships/image" Target="../media/image43.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1.jpg"/><Relationship Id="rId3" Type="http://schemas.openxmlformats.org/officeDocument/2006/relationships/image" Target="../media/image01.png"/><Relationship Id="rId6" Type="http://schemas.openxmlformats.org/officeDocument/2006/relationships/image" Target="../media/image44.jpg"/><Relationship Id="rId5" Type="http://schemas.openxmlformats.org/officeDocument/2006/relationships/image" Target="../media/image47.jpg"/><Relationship Id="rId8" Type="http://schemas.openxmlformats.org/officeDocument/2006/relationships/image" Target="../media/image48.jpg"/><Relationship Id="rId7"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00.jpg"/><Relationship Id="rId3" Type="http://schemas.openxmlformats.org/officeDocument/2006/relationships/image" Target="../media/image0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 Id="rId3" Type="http://schemas.openxmlformats.org/officeDocument/2006/relationships/image" Target="../media/image0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 Id="rId3" Type="http://schemas.openxmlformats.org/officeDocument/2006/relationships/image" Target="../media/image0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 Id="rId3" Type="http://schemas.openxmlformats.org/officeDocument/2006/relationships/image" Target="../media/image0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 Id="rId3" Type="http://schemas.openxmlformats.org/officeDocument/2006/relationships/image" Target="../media/image0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06.jpg"/><Relationship Id="rId3" Type="http://schemas.openxmlformats.org/officeDocument/2006/relationships/image" Target="../media/image0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09.jpg"/><Relationship Id="rId3" Type="http://schemas.openxmlformats.org/officeDocument/2006/relationships/image" Target="../media/image01.png"/><Relationship Id="rId5" Type="http://schemas.openxmlformats.org/officeDocument/2006/relationships/image" Target="../media/image0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 name="Shape 50"/>
        <p:cNvGrpSpPr/>
        <p:nvPr/>
      </p:nvGrpSpPr>
      <p:grpSpPr>
        <a:xfrm>
          <a:off x="0" y="0"/>
          <a:ext cx="0" cy="0"/>
          <a:chOff x="0" y="0"/>
          <a:chExt cx="0" cy="0"/>
        </a:xfrm>
      </p:grpSpPr>
      <p:sp>
        <p:nvSpPr>
          <p:cNvPr id="51" name="Shape 51"/>
          <p:cNvSpPr txBox="1"/>
          <p:nvPr>
            <p:ph idx="1" type="subTitle"/>
          </p:nvPr>
        </p:nvSpPr>
        <p:spPr>
          <a:xfrm>
            <a:off x="1371600" y="2420936"/>
            <a:ext cx="6400799" cy="3217861"/>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Font typeface="Arial"/>
              <a:buNone/>
            </a:pPr>
            <a:r>
              <a:t/>
            </a:r>
            <a:endParaRPr b="1" baseline="0" i="1" sz="2800" u="none" cap="none" strike="noStrike">
              <a:solidFill>
                <a:schemeClr val="dk1"/>
              </a:solidFill>
              <a:latin typeface="Arial"/>
              <a:ea typeface="Arial"/>
              <a:cs typeface="Arial"/>
              <a:sym typeface="Arial"/>
            </a:endParaRPr>
          </a:p>
          <a:p>
            <a:pPr indent="0" lvl="0" marL="0" marR="0" rtl="0" algn="ctr">
              <a:lnSpc>
                <a:spcPct val="100000"/>
              </a:lnSpc>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a:p>
            <a:pPr indent="0" lvl="0" marL="0" marR="0" rtl="0" algn="ctr">
              <a:lnSpc>
                <a:spcPct val="100000"/>
              </a:lnSpc>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a:p>
            <a:pPr indent="0" lvl="0" marL="0" marR="0" rtl="0" algn="ctr">
              <a:lnSpc>
                <a:spcPct val="100000"/>
              </a:lnSpc>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a:p>
            <a:pPr indent="0" lvl="0" marL="0" marR="0" rtl="0" algn="ctr">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p:txBody>
      </p:sp>
      <p:pic>
        <p:nvPicPr>
          <p:cNvPr id="52" name="Shape 52"/>
          <p:cNvPicPr preferRelativeResize="0"/>
          <p:nvPr>
            <p:ph type="ctrTitle"/>
          </p:nvPr>
        </p:nvPicPr>
        <p:blipFill/>
        <p:spPr>
          <a:xfrm>
            <a:off x="4211637" y="333375"/>
            <a:ext cx="647700" cy="1008062"/>
          </a:xfrm>
          <a:prstGeom prst="rect">
            <a:avLst/>
          </a:prstGeom>
          <a:solidFill>
            <a:srgbClr val="FFFFFF"/>
          </a:solidFill>
          <a:ln>
            <a:noFill/>
          </a:ln>
        </p:spPr>
      </p:pic>
      <p:graphicFrame>
        <p:nvGraphicFramePr>
          <p:cNvPr id="53" name="Shape 53"/>
          <p:cNvGraphicFramePr/>
          <p:nvPr/>
        </p:nvGraphicFramePr>
        <p:xfrm>
          <a:off x="3708400" y="1412875"/>
          <a:ext cx="3000000" cy="3000000"/>
        </p:xfrm>
        <a:graphic>
          <a:graphicData uri="http://schemas.openxmlformats.org/drawingml/2006/table">
            <a:tbl>
              <a:tblPr>
                <a:noFill/>
                <a:tableStyleId>{CE371136-D42C-4926-9495-FE87FD260A2C}</a:tableStyleId>
              </a:tblPr>
              <a:tblGrid>
                <a:gridCol w="1727200"/>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1" baseline="0" i="1" lang="en-US" sz="1000" u="none" cap="none" strike="noStrike">
                          <a:solidFill>
                            <a:schemeClr val="dk1"/>
                          </a:solidFill>
                          <a:latin typeface="Arial"/>
                          <a:ea typeface="Arial"/>
                          <a:cs typeface="Arial"/>
                          <a:sym typeface="Arial"/>
                        </a:rPr>
                        <a:t>   Embajada de la</a:t>
                      </a:r>
                    </a:p>
                    <a:p>
                      <a:pPr indent="-342900" lvl="0" marL="342900" marR="0" rtl="0" algn="ctr">
                        <a:lnSpc>
                          <a:spcPct val="100000"/>
                        </a:lnSpc>
                        <a:spcBef>
                          <a:spcPts val="0"/>
                        </a:spcBef>
                        <a:spcAft>
                          <a:spcPts val="0"/>
                        </a:spcAft>
                        <a:buClr>
                          <a:schemeClr val="dk1"/>
                        </a:buClr>
                        <a:buSzPct val="25000"/>
                        <a:buFont typeface="Arial"/>
                        <a:buNone/>
                      </a:pPr>
                      <a:r>
                        <a:rPr b="1" baseline="0" i="1" lang="en-US" sz="1000" u="none" cap="none" strike="noStrike">
                          <a:solidFill>
                            <a:schemeClr val="dk1"/>
                          </a:solidFill>
                          <a:latin typeface="Arial"/>
                          <a:ea typeface="Arial"/>
                          <a:cs typeface="Arial"/>
                          <a:sym typeface="Arial"/>
                        </a:rPr>
                        <a:t>  República Argentina </a:t>
                      </a:r>
                    </a:p>
                    <a:p>
                      <a:pPr indent="-342900" lvl="0" marL="342900" marR="0" rtl="0" algn="ctr">
                        <a:lnSpc>
                          <a:spcPct val="100000"/>
                        </a:lnSpc>
                        <a:spcBef>
                          <a:spcPts val="0"/>
                        </a:spcBef>
                        <a:spcAft>
                          <a:spcPts val="0"/>
                        </a:spcAft>
                        <a:buClr>
                          <a:schemeClr val="dk1"/>
                        </a:buClr>
                        <a:buSzPct val="25000"/>
                        <a:buFont typeface="Arial"/>
                        <a:buNone/>
                      </a:pPr>
                      <a:r>
                        <a:rPr b="1" baseline="0" i="1" lang="en-US" sz="1000" u="none" cap="none" strike="noStrike">
                          <a:solidFill>
                            <a:schemeClr val="dk1"/>
                          </a:solidFill>
                          <a:latin typeface="Arial"/>
                          <a:ea typeface="Arial"/>
                          <a:cs typeface="Arial"/>
                          <a:sym typeface="Arial"/>
                        </a:rPr>
                        <a:t>   en Panamá</a:t>
                      </a:r>
                    </a:p>
                  </a:txBody>
                  <a:tcPr marT="45775" marB="45775" marR="0" marL="0"/>
                </a:tc>
              </a:tr>
            </a:tbl>
          </a:graphicData>
        </a:graphic>
      </p:graphicFrame>
      <p:pic>
        <p:nvPicPr>
          <p:cNvPr id="54" name="Shape 54"/>
          <p:cNvPicPr preferRelativeResize="0"/>
          <p:nvPr/>
        </p:nvPicPr>
        <p:blipFill rotWithShape="1">
          <a:blip r:embed="rId3">
            <a:alphaModFix/>
          </a:blip>
          <a:srcRect b="0" l="0" r="0" t="0"/>
          <a:stretch/>
        </p:blipFill>
        <p:spPr>
          <a:xfrm>
            <a:off x="1619250" y="3068636"/>
            <a:ext cx="5905500" cy="3578224"/>
          </a:xfrm>
          <a:prstGeom prst="rect">
            <a:avLst/>
          </a:prstGeom>
          <a:noFill/>
          <a:ln>
            <a:noFill/>
          </a:ln>
        </p:spPr>
      </p:pic>
      <p:sp>
        <p:nvSpPr>
          <p:cNvPr id="55" name="Shape 55"/>
          <p:cNvSpPr txBox="1"/>
          <p:nvPr/>
        </p:nvSpPr>
        <p:spPr>
          <a:xfrm>
            <a:off x="1763711" y="2133600"/>
            <a:ext cx="5761036" cy="77946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baseline="0" i="0" lang="en-US" sz="1800" u="none" cap="none" strike="noStrike">
                <a:solidFill>
                  <a:schemeClr val="dk1"/>
                </a:solidFill>
                <a:latin typeface="Arial"/>
                <a:ea typeface="Arial"/>
                <a:cs typeface="Arial"/>
                <a:sym typeface="Arial"/>
              </a:rPr>
              <a:t>     PROYECTO DE RESPONSABILIDAD SOCIAL</a:t>
            </a:r>
          </a:p>
          <a:p>
            <a:pPr indent="0" lvl="0" marL="0" marR="0" rtl="0" algn="ctr">
              <a:lnSpc>
                <a:spcPct val="100000"/>
              </a:lnSpc>
              <a:spcBef>
                <a:spcPts val="900"/>
              </a:spcBef>
              <a:spcAft>
                <a:spcPts val="0"/>
              </a:spcAft>
              <a:buClr>
                <a:schemeClr val="dk1"/>
              </a:buClr>
              <a:buSzPct val="25000"/>
              <a:buFont typeface="Arial"/>
              <a:buNone/>
            </a:pPr>
            <a:r>
              <a:rPr b="1" baseline="0" i="0" lang="en-US" sz="1800" u="none" cap="none" strike="noStrike">
                <a:solidFill>
                  <a:schemeClr val="dk1"/>
                </a:solidFill>
                <a:latin typeface="Arial"/>
                <a:ea typeface="Arial"/>
                <a:cs typeface="Arial"/>
                <a:sym typeface="Arial"/>
              </a:rPr>
              <a:t>UNA EMPRESA, UN AULA</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idx="1" type="subTitle"/>
          </p:nvPr>
        </p:nvSpPr>
        <p:spPr>
          <a:xfrm>
            <a:off x="323850" y="2205036"/>
            <a:ext cx="8675687" cy="44640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0" lang="en-US" sz="1800" u="none" cap="none" strike="noStrike">
                <a:solidFill>
                  <a:schemeClr val="dk1"/>
                </a:solidFill>
                <a:latin typeface="Arial"/>
                <a:ea typeface="Arial"/>
                <a:cs typeface="Arial"/>
                <a:sym typeface="Arial"/>
              </a:rPr>
              <a:t>Es una experiencia inédita y sin precedentes de cooperación internacional en materia de responsabilidad social, al haber sido concebida, facilitada, promovida y coordinada desde una Embajada</a:t>
            </a:r>
            <a:r>
              <a:rPr b="1" baseline="0" i="1" lang="en-US" sz="1800" u="none" cap="none" strike="noStrike">
                <a:solidFill>
                  <a:schemeClr val="dk1"/>
                </a:solidFill>
                <a:latin typeface="Arial"/>
                <a:ea typeface="Arial"/>
                <a:cs typeface="Arial"/>
                <a:sym typeface="Arial"/>
              </a:rPr>
              <a:t>.</a:t>
            </a: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142" name="Shape 142"/>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143" name="Shape 143"/>
          <p:cNvGraphicFramePr/>
          <p:nvPr/>
        </p:nvGraphicFramePr>
        <p:xfrm>
          <a:off x="6877050" y="1268412"/>
          <a:ext cx="3000000" cy="3000000"/>
        </p:xfrm>
        <a:graphic>
          <a:graphicData uri="http://schemas.openxmlformats.org/drawingml/2006/table">
            <a:tbl>
              <a:tblPr>
                <a:noFill/>
                <a:tableStyleId>{E34A4B7A-4457-4096-AE29-5AC6CF550B54}</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144" name="Shape 144"/>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145" name="Shape 145"/>
          <p:cNvPicPr preferRelativeResize="0"/>
          <p:nvPr/>
        </p:nvPicPr>
        <p:blipFill rotWithShape="1">
          <a:blip r:embed="rId4">
            <a:alphaModFix/>
          </a:blip>
          <a:srcRect b="0" l="0" r="0" t="0"/>
          <a:stretch/>
        </p:blipFill>
        <p:spPr>
          <a:xfrm>
            <a:off x="2484436" y="3500437"/>
            <a:ext cx="3743324" cy="2519361"/>
          </a:xfrm>
          <a:prstGeom prst="rect">
            <a:avLst/>
          </a:prstGeom>
          <a:noFill/>
          <a:ln>
            <a:noFill/>
          </a:ln>
        </p:spPr>
      </p:pic>
      <p:sp>
        <p:nvSpPr>
          <p:cNvPr id="146" name="Shape 146"/>
          <p:cNvSpPr txBox="1"/>
          <p:nvPr/>
        </p:nvSpPr>
        <p:spPr>
          <a:xfrm>
            <a:off x="1476375" y="6127750"/>
            <a:ext cx="5832474" cy="623887"/>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0" lang="en-US" sz="1400" u="none" cap="none" strike="noStrike">
                <a:solidFill>
                  <a:schemeClr val="dk1"/>
                </a:solidFill>
                <a:latin typeface="Arial"/>
                <a:ea typeface="Arial"/>
                <a:cs typeface="Arial"/>
                <a:sym typeface="Arial"/>
              </a:rPr>
              <a:t>Reunión de Trabajo del Proyecto en la </a:t>
            </a:r>
          </a:p>
          <a:p>
            <a:pPr indent="0" lvl="0" marL="0" marR="0" rtl="0" algn="ctr">
              <a:lnSpc>
                <a:spcPct val="100000"/>
              </a:lnSpc>
              <a:spcBef>
                <a:spcPts val="700"/>
              </a:spcBef>
              <a:spcAft>
                <a:spcPts val="0"/>
              </a:spcAft>
              <a:buClr>
                <a:schemeClr val="dk1"/>
              </a:buClr>
              <a:buSzPct val="25000"/>
              <a:buFont typeface="Arial"/>
              <a:buNone/>
            </a:pPr>
            <a:r>
              <a:rPr b="1" baseline="0" i="0" lang="en-US" sz="1400" u="none" cap="none" strike="noStrike">
                <a:solidFill>
                  <a:schemeClr val="dk1"/>
                </a:solidFill>
                <a:latin typeface="Arial"/>
                <a:ea typeface="Arial"/>
                <a:cs typeface="Arial"/>
                <a:sym typeface="Arial"/>
              </a:rPr>
              <a:t>Embajada de la República Argentina en Panamá.</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idx="1" type="subTitle"/>
          </p:nvPr>
        </p:nvSpPr>
        <p:spPr>
          <a:xfrm>
            <a:off x="323850" y="2205036"/>
            <a:ext cx="8675687" cy="44640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0" lang="en-US" sz="2000" u="none" cap="none" strike="noStrike">
                <a:solidFill>
                  <a:schemeClr val="dk1"/>
                </a:solidFill>
                <a:latin typeface="Arial"/>
                <a:ea typeface="Arial"/>
                <a:cs typeface="Arial"/>
                <a:sym typeface="Arial"/>
              </a:rPr>
              <a:t>Aspira a convertirse en un “modelo” de innovación social que sirva de referente en el Servicio Exterior de la Argentina y de otros países.</a:t>
            </a: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152" name="Shape 152"/>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153" name="Shape 153"/>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154" name="Shape 154"/>
          <p:cNvGraphicFramePr/>
          <p:nvPr/>
        </p:nvGraphicFramePr>
        <p:xfrm>
          <a:off x="6877050" y="1268412"/>
          <a:ext cx="3000000" cy="3000000"/>
        </p:xfrm>
        <a:graphic>
          <a:graphicData uri="http://schemas.openxmlformats.org/drawingml/2006/table">
            <a:tbl>
              <a:tblPr>
                <a:noFill/>
                <a:tableStyleId>{26556B64-6AFB-4010-9BEA-0FB569A14439}</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155" name="Shape 155"/>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156" name="Shape 156"/>
          <p:cNvPicPr preferRelativeResize="0"/>
          <p:nvPr/>
        </p:nvPicPr>
        <p:blipFill rotWithShape="1">
          <a:blip r:embed="rId4">
            <a:alphaModFix/>
          </a:blip>
          <a:srcRect b="0" l="0" r="0" t="0"/>
          <a:stretch/>
        </p:blipFill>
        <p:spPr>
          <a:xfrm>
            <a:off x="2819400" y="3581400"/>
            <a:ext cx="3651250" cy="2714624"/>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type="ctrTitle"/>
          </p:nvPr>
        </p:nvSpPr>
        <p:spPr>
          <a:xfrm>
            <a:off x="685800" y="1676400"/>
            <a:ext cx="7772400" cy="2666999"/>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2"/>
              </a:buClr>
              <a:buSzPct val="25000"/>
              <a:buFont typeface="Libre Baskerville"/>
              <a:buNone/>
            </a:pPr>
            <a:br>
              <a:rPr b="0" baseline="0" i="0" lang="en-US" sz="1000" u="none" cap="none" strike="noStrike">
                <a:solidFill>
                  <a:schemeClr val="dk2"/>
                </a:solidFill>
                <a:latin typeface="Libre Baskerville"/>
                <a:ea typeface="Libre Baskerville"/>
                <a:cs typeface="Libre Baskerville"/>
                <a:sym typeface="Libre Baskerville"/>
              </a:rPr>
            </a:br>
            <a:br>
              <a:rPr b="0" baseline="0" i="0" lang="en-US" sz="1200" u="none" cap="none" strike="noStrike">
                <a:solidFill>
                  <a:schemeClr val="dk2"/>
                </a:solidFill>
                <a:latin typeface="Libre Baskerville"/>
                <a:ea typeface="Libre Baskerville"/>
                <a:cs typeface="Libre Baskerville"/>
                <a:sym typeface="Libre Baskerville"/>
              </a:rPr>
            </a:br>
            <a:r>
              <a:rPr b="0" baseline="0" i="0" lang="en-US" sz="1400" u="none" cap="none" strike="noStrike">
                <a:solidFill>
                  <a:schemeClr val="dk2"/>
                </a:solidFill>
                <a:latin typeface="Libre Baskerville"/>
                <a:ea typeface="Libre Baskerville"/>
                <a:cs typeface="Libre Baskerville"/>
                <a:sym typeface="Libre Baskerville"/>
              </a:rPr>
              <a:t>ASOCIACIÓN DE AMISTAD ARGENTINO PANAMEÑA</a:t>
            </a:r>
            <a:br>
              <a:rPr b="0" baseline="0" i="0" lang="en-US" sz="1200" u="none" cap="none" strike="noStrike">
                <a:solidFill>
                  <a:schemeClr val="dk2"/>
                </a:solidFill>
                <a:latin typeface="Libre Baskerville"/>
                <a:ea typeface="Libre Baskerville"/>
                <a:cs typeface="Libre Baskerville"/>
                <a:sym typeface="Libre Baskerville"/>
              </a:rPr>
            </a:br>
            <a:br>
              <a:rPr b="0" baseline="0" i="0" lang="en-US" sz="1200" u="none" cap="none" strike="noStrike">
                <a:solidFill>
                  <a:schemeClr val="dk2"/>
                </a:solidFill>
                <a:latin typeface="Libre Baskerville"/>
                <a:ea typeface="Libre Baskerville"/>
                <a:cs typeface="Libre Baskerville"/>
                <a:sym typeface="Libre Baskerville"/>
              </a:rPr>
            </a:br>
            <a:br>
              <a:rPr b="1" baseline="0" i="0" lang="en-US" sz="1400" u="none" cap="none" strike="noStrike">
                <a:solidFill>
                  <a:schemeClr val="dk2"/>
                </a:solidFill>
                <a:latin typeface="Libre Baskerville"/>
                <a:ea typeface="Libre Baskerville"/>
                <a:cs typeface="Libre Baskerville"/>
                <a:sym typeface="Libre Baskerville"/>
              </a:rPr>
            </a:br>
            <a:r>
              <a:rPr b="1" baseline="0" i="0" lang="en-US" sz="2000" u="none" cap="none" strike="noStrike">
                <a:solidFill>
                  <a:schemeClr val="dk2"/>
                </a:solidFill>
                <a:latin typeface="Libre Baskerville"/>
                <a:ea typeface="Libre Baskerville"/>
                <a:cs typeface="Libre Baskerville"/>
                <a:sym typeface="Libre Baskerville"/>
              </a:rPr>
              <a:t>CRONOGRAMA DE AVANCE DE OBRAS</a:t>
            </a:r>
            <a:r>
              <a:rPr b="0" baseline="0" i="0" lang="en-US" sz="1800" u="none" cap="none" strike="noStrike">
                <a:solidFill>
                  <a:schemeClr val="dk2"/>
                </a:solidFill>
                <a:latin typeface="Libre Baskerville"/>
                <a:ea typeface="Libre Baskerville"/>
                <a:cs typeface="Libre Baskerville"/>
                <a:sym typeface="Libre Baskerville"/>
              </a:rPr>
              <a:t> </a:t>
            </a:r>
            <a:br>
              <a:rPr b="0" baseline="0" i="0" lang="en-US" sz="1800" u="none" cap="none" strike="noStrike">
                <a:solidFill>
                  <a:schemeClr val="dk2"/>
                </a:solidFill>
                <a:latin typeface="Libre Baskerville"/>
                <a:ea typeface="Libre Baskerville"/>
                <a:cs typeface="Libre Baskerville"/>
                <a:sym typeface="Libre Baskerville"/>
              </a:rPr>
            </a:br>
            <a:br>
              <a:rPr b="0" baseline="0" i="0" lang="en-US" sz="1400" u="none" cap="none" strike="noStrike">
                <a:solidFill>
                  <a:schemeClr val="dk2"/>
                </a:solidFill>
                <a:latin typeface="Libre Baskerville"/>
                <a:ea typeface="Libre Baskerville"/>
                <a:cs typeface="Libre Baskerville"/>
                <a:sym typeface="Libre Baskerville"/>
              </a:rPr>
            </a:br>
            <a:br>
              <a:rPr b="0" baseline="0" i="0" lang="en-US" sz="1400" u="none" cap="none" strike="noStrike">
                <a:solidFill>
                  <a:schemeClr val="dk2"/>
                </a:solidFill>
                <a:latin typeface="Libre Baskerville"/>
                <a:ea typeface="Libre Baskerville"/>
                <a:cs typeface="Libre Baskerville"/>
                <a:sym typeface="Libre Baskerville"/>
              </a:rPr>
            </a:br>
            <a:r>
              <a:rPr b="0" baseline="0" i="0" lang="en-US" sz="1600" u="none" cap="none" strike="noStrike">
                <a:solidFill>
                  <a:schemeClr val="dk2"/>
                </a:solidFill>
                <a:latin typeface="Libre Baskerville"/>
                <a:ea typeface="Libre Baskerville"/>
                <a:cs typeface="Libre Baskerville"/>
                <a:sym typeface="Libre Baskerville"/>
              </a:rPr>
              <a:t>TRABAJOS DE MEJORAS EN LA</a:t>
            </a:r>
            <a:r>
              <a:rPr b="0" baseline="0" i="0" lang="en-US" sz="1400" u="none" cap="none" strike="noStrike">
                <a:solidFill>
                  <a:schemeClr val="dk2"/>
                </a:solidFill>
                <a:latin typeface="Libre Baskerville"/>
                <a:ea typeface="Libre Baskerville"/>
                <a:cs typeface="Libre Baskerville"/>
                <a:sym typeface="Libre Baskerville"/>
              </a:rPr>
              <a:t> </a:t>
            </a:r>
            <a:br>
              <a:rPr b="1" baseline="0" i="0" lang="en-US" sz="1400" u="none" cap="none" strike="noStrike">
                <a:solidFill>
                  <a:schemeClr val="dk2"/>
                </a:solidFill>
                <a:latin typeface="Libre Baskerville"/>
                <a:ea typeface="Libre Baskerville"/>
                <a:cs typeface="Libre Baskerville"/>
                <a:sym typeface="Libre Baskerville"/>
              </a:rPr>
            </a:br>
            <a:br>
              <a:rPr b="1" baseline="0" i="0" lang="en-US" sz="1400" u="none" cap="none" strike="noStrike">
                <a:solidFill>
                  <a:schemeClr val="dk2"/>
                </a:solidFill>
                <a:latin typeface="Libre Baskerville"/>
                <a:ea typeface="Libre Baskerville"/>
                <a:cs typeface="Libre Baskerville"/>
                <a:sym typeface="Libre Baskerville"/>
              </a:rPr>
            </a:br>
            <a:r>
              <a:rPr b="1" baseline="0" i="0" lang="en-US" sz="1800" u="none" cap="none" strike="noStrike">
                <a:solidFill>
                  <a:schemeClr val="dk2"/>
                </a:solidFill>
                <a:latin typeface="Libre Baskerville"/>
                <a:ea typeface="Libre Baskerville"/>
                <a:cs typeface="Libre Baskerville"/>
                <a:sym typeface="Libre Baskerville"/>
              </a:rPr>
              <a:t>ESCUELA DOMINGO FAUSTINO SARMIENTO</a:t>
            </a:r>
            <a:br>
              <a:rPr b="0" baseline="0" i="0" lang="en-US" sz="1400" u="none" cap="none" strike="noStrike">
                <a:solidFill>
                  <a:schemeClr val="dk2"/>
                </a:solidFill>
                <a:latin typeface="Libre Baskerville"/>
                <a:ea typeface="Libre Baskerville"/>
                <a:cs typeface="Libre Baskerville"/>
                <a:sym typeface="Libre Baskerville"/>
              </a:rPr>
            </a:br>
          </a:p>
        </p:txBody>
      </p:sp>
      <p:sp>
        <p:nvSpPr>
          <p:cNvPr id="162" name="Shape 162"/>
          <p:cNvSpPr txBox="1"/>
          <p:nvPr>
            <p:ph idx="1" type="subTitle"/>
          </p:nvPr>
        </p:nvSpPr>
        <p:spPr>
          <a:xfrm>
            <a:off x="1371600" y="4495800"/>
            <a:ext cx="6400799" cy="13715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0" baseline="0" i="0" lang="en-US" sz="1200" u="none" cap="none" strike="noStrike">
                <a:solidFill>
                  <a:schemeClr val="dk1"/>
                </a:solidFill>
                <a:latin typeface="Libre Baskerville"/>
                <a:ea typeface="Libre Baskerville"/>
                <a:cs typeface="Libre Baskerville"/>
                <a:sym typeface="Libre Baskerville"/>
              </a:rPr>
              <a:t>CORREGIMIENTO OMAR TORRIJOS HERRERA</a:t>
            </a:r>
            <a:br>
              <a:rPr b="0" baseline="0" i="0" lang="en-US" sz="1200" u="none" cap="none" strike="noStrike">
                <a:solidFill>
                  <a:schemeClr val="dk1"/>
                </a:solidFill>
                <a:latin typeface="Libre Baskerville"/>
                <a:ea typeface="Libre Baskerville"/>
                <a:cs typeface="Libre Baskerville"/>
                <a:sym typeface="Libre Baskerville"/>
              </a:rPr>
            </a:br>
            <a:r>
              <a:rPr b="0" baseline="0" i="0" lang="en-US" sz="1200" u="none" cap="none" strike="noStrike">
                <a:solidFill>
                  <a:schemeClr val="dk1"/>
                </a:solidFill>
                <a:latin typeface="Libre Baskerville"/>
                <a:ea typeface="Libre Baskerville"/>
                <a:cs typeface="Libre Baskerville"/>
                <a:sym typeface="Libre Baskerville"/>
              </a:rPr>
              <a:t>DISTRITO DE SAN MIGUELITO, PANAMA</a:t>
            </a:r>
            <a:br>
              <a:rPr b="0" baseline="0" i="0" lang="en-US" sz="1200" u="none" cap="none" strike="noStrike">
                <a:solidFill>
                  <a:schemeClr val="dk1"/>
                </a:solidFill>
                <a:latin typeface="Libre Baskerville"/>
                <a:ea typeface="Libre Baskerville"/>
                <a:cs typeface="Libre Baskerville"/>
                <a:sym typeface="Libre Baskerville"/>
              </a:rPr>
            </a:br>
            <a:r>
              <a:rPr b="0" baseline="0" i="0" lang="en-US" sz="1200" u="none" cap="none" strike="noStrike">
                <a:solidFill>
                  <a:schemeClr val="dk1"/>
                </a:solidFill>
                <a:latin typeface="Libre Baskerville"/>
                <a:ea typeface="Libre Baskerville"/>
                <a:cs typeface="Libre Baskerville"/>
                <a:sym typeface="Libre Baskerville"/>
              </a:rPr>
              <a:t>	</a:t>
            </a:r>
          </a:p>
          <a:p>
            <a:pPr indent="0" lvl="0" marL="0" marR="0" rtl="0" algn="ctr">
              <a:lnSpc>
                <a:spcPct val="100000"/>
              </a:lnSpc>
              <a:spcBef>
                <a:spcPts val="360"/>
              </a:spcBef>
              <a:spcAft>
                <a:spcPts val="0"/>
              </a:spcAft>
              <a:buClr>
                <a:schemeClr val="dk1"/>
              </a:buClr>
              <a:buSzPct val="25000"/>
              <a:buFont typeface="Libre Baskerville"/>
              <a:buNone/>
            </a:pPr>
            <a:r>
              <a:rPr b="0" baseline="0" i="0" lang="en-US" sz="1200" u="none" cap="none" strike="noStrike">
                <a:solidFill>
                  <a:schemeClr val="dk1"/>
                </a:solidFill>
                <a:latin typeface="Libre Baskerville"/>
                <a:ea typeface="Libre Baskerville"/>
                <a:cs typeface="Libre Baskerville"/>
                <a:sym typeface="Libre Baskerville"/>
              </a:rPr>
              <a:t>	</a:t>
            </a:r>
            <a:br>
              <a:rPr b="0" baseline="0" i="0" lang="en-US" sz="1200" u="none" cap="none" strike="noStrike">
                <a:solidFill>
                  <a:schemeClr val="dk1"/>
                </a:solidFill>
                <a:latin typeface="Libre Baskerville"/>
                <a:ea typeface="Libre Baskerville"/>
                <a:cs typeface="Libre Baskerville"/>
                <a:sym typeface="Libre Baskerville"/>
              </a:rPr>
            </a:br>
            <a:r>
              <a:rPr b="1" baseline="0" i="0" lang="en-US" sz="1800" u="none" cap="none" strike="noStrike">
                <a:solidFill>
                  <a:schemeClr val="dk1"/>
                </a:solidFill>
                <a:latin typeface="Libre Baskerville"/>
                <a:ea typeface="Libre Baskerville"/>
                <a:cs typeface="Libre Baskerville"/>
                <a:sym typeface="Libre Baskerville"/>
              </a:rPr>
              <a:t>SEPTIEMBRE 2009</a:t>
            </a:r>
          </a:p>
        </p:txBody>
      </p:sp>
      <p:sp>
        <p:nvSpPr>
          <p:cNvPr id="163" name="Shape 163"/>
          <p:cNvSpPr txBox="1"/>
          <p:nvPr/>
        </p:nvSpPr>
        <p:spPr>
          <a:xfrm>
            <a:off x="0" y="0"/>
            <a:ext cx="9144000" cy="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baseline="0" i="0" sz="2400" u="none" cap="none" strike="noStrike">
              <a:solidFill>
                <a:schemeClr val="dk1"/>
              </a:solidFill>
              <a:latin typeface="Arial"/>
              <a:ea typeface="Arial"/>
              <a:cs typeface="Arial"/>
              <a:sym typeface="Arial"/>
            </a:endParaRPr>
          </a:p>
        </p:txBody>
      </p:sp>
      <p:pic>
        <p:nvPicPr>
          <p:cNvPr id="164" name="Shape 164"/>
          <p:cNvPicPr preferRelativeResize="0"/>
          <p:nvPr/>
        </p:nvPicPr>
        <p:blipFill rotWithShape="1">
          <a:blip r:embed="rId3">
            <a:alphaModFix/>
          </a:blip>
          <a:srcRect b="0" l="0" r="0" t="0"/>
          <a:stretch/>
        </p:blipFill>
        <p:spPr>
          <a:xfrm>
            <a:off x="3733800" y="762000"/>
            <a:ext cx="1724025" cy="81915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idx="1" type="subTitle"/>
          </p:nvPr>
        </p:nvSpPr>
        <p:spPr>
          <a:xfrm>
            <a:off x="468312" y="2143125"/>
            <a:ext cx="8675687" cy="44640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EL ANTES DE LA ESCUELA </a:t>
            </a: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170" name="Shape 170"/>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171" name="Shape 171"/>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172" name="Shape 172"/>
          <p:cNvGraphicFramePr/>
          <p:nvPr/>
        </p:nvGraphicFramePr>
        <p:xfrm>
          <a:off x="6877050" y="1268412"/>
          <a:ext cx="3000000" cy="3000000"/>
        </p:xfrm>
        <a:graphic>
          <a:graphicData uri="http://schemas.openxmlformats.org/drawingml/2006/table">
            <a:tbl>
              <a:tblPr>
                <a:noFill/>
                <a:tableStyleId>{4D5D14B3-B51A-4615-9E86-C43013250583}</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173" name="Shape 173"/>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174" name="Shape 174"/>
          <p:cNvPicPr preferRelativeResize="0"/>
          <p:nvPr/>
        </p:nvPicPr>
        <p:blipFill rotWithShape="1">
          <a:blip r:embed="rId4">
            <a:alphaModFix/>
          </a:blip>
          <a:srcRect b="0" l="0" r="0" t="0"/>
          <a:stretch/>
        </p:blipFill>
        <p:spPr>
          <a:xfrm>
            <a:off x="642937" y="2643186"/>
            <a:ext cx="1671637" cy="1428749"/>
          </a:xfrm>
          <a:prstGeom prst="rect">
            <a:avLst/>
          </a:prstGeom>
          <a:noFill/>
          <a:ln>
            <a:noFill/>
          </a:ln>
        </p:spPr>
      </p:pic>
      <p:pic>
        <p:nvPicPr>
          <p:cNvPr id="175" name="Shape 175"/>
          <p:cNvPicPr preferRelativeResize="0"/>
          <p:nvPr/>
        </p:nvPicPr>
        <p:blipFill rotWithShape="1">
          <a:blip r:embed="rId5">
            <a:alphaModFix/>
          </a:blip>
          <a:srcRect b="0" l="0" r="0" t="0"/>
          <a:stretch/>
        </p:blipFill>
        <p:spPr>
          <a:xfrm>
            <a:off x="2643186" y="2714625"/>
            <a:ext cx="1722437" cy="1365250"/>
          </a:xfrm>
          <a:prstGeom prst="rect">
            <a:avLst/>
          </a:prstGeom>
          <a:noFill/>
          <a:ln>
            <a:noFill/>
          </a:ln>
        </p:spPr>
      </p:pic>
      <p:pic>
        <p:nvPicPr>
          <p:cNvPr id="176" name="Shape 176"/>
          <p:cNvPicPr preferRelativeResize="0"/>
          <p:nvPr/>
        </p:nvPicPr>
        <p:blipFill rotWithShape="1">
          <a:blip r:embed="rId6">
            <a:alphaModFix/>
          </a:blip>
          <a:srcRect b="0" l="0" r="0" t="0"/>
          <a:stretch/>
        </p:blipFill>
        <p:spPr>
          <a:xfrm>
            <a:off x="4714875" y="2714625"/>
            <a:ext cx="1849436" cy="1428749"/>
          </a:xfrm>
          <a:prstGeom prst="rect">
            <a:avLst/>
          </a:prstGeom>
          <a:noFill/>
          <a:ln>
            <a:noFill/>
          </a:ln>
        </p:spPr>
      </p:pic>
      <p:pic>
        <p:nvPicPr>
          <p:cNvPr id="177" name="Shape 177"/>
          <p:cNvPicPr preferRelativeResize="0"/>
          <p:nvPr/>
        </p:nvPicPr>
        <p:blipFill rotWithShape="1">
          <a:blip r:embed="rId7">
            <a:alphaModFix/>
          </a:blip>
          <a:srcRect b="0" l="0" r="0" t="0"/>
          <a:stretch/>
        </p:blipFill>
        <p:spPr>
          <a:xfrm>
            <a:off x="785812" y="4643437"/>
            <a:ext cx="2005012" cy="1770061"/>
          </a:xfrm>
          <a:prstGeom prst="rect">
            <a:avLst/>
          </a:prstGeom>
          <a:noFill/>
          <a:ln>
            <a:noFill/>
          </a:ln>
        </p:spPr>
      </p:pic>
      <p:pic>
        <p:nvPicPr>
          <p:cNvPr id="178" name="Shape 178"/>
          <p:cNvPicPr preferRelativeResize="0"/>
          <p:nvPr/>
        </p:nvPicPr>
        <p:blipFill rotWithShape="1">
          <a:blip r:embed="rId8">
            <a:alphaModFix/>
          </a:blip>
          <a:srcRect b="0" l="0" r="0" t="0"/>
          <a:stretch/>
        </p:blipFill>
        <p:spPr>
          <a:xfrm>
            <a:off x="3786187" y="4714875"/>
            <a:ext cx="1955799" cy="1671637"/>
          </a:xfrm>
          <a:prstGeom prst="rect">
            <a:avLst/>
          </a:prstGeom>
          <a:noFill/>
          <a:ln>
            <a:noFill/>
          </a:ln>
        </p:spPr>
      </p:pic>
      <p:pic>
        <p:nvPicPr>
          <p:cNvPr id="179" name="Shape 179"/>
          <p:cNvPicPr preferRelativeResize="0"/>
          <p:nvPr/>
        </p:nvPicPr>
        <p:blipFill rotWithShape="1">
          <a:blip r:embed="rId9">
            <a:alphaModFix/>
          </a:blip>
          <a:srcRect b="0" l="0" r="0" t="0"/>
          <a:stretch/>
        </p:blipFill>
        <p:spPr>
          <a:xfrm>
            <a:off x="6786561" y="2714625"/>
            <a:ext cx="1906586" cy="1535112"/>
          </a:xfrm>
          <a:prstGeom prst="rect">
            <a:avLst/>
          </a:prstGeom>
          <a:noFill/>
          <a:ln>
            <a:noFill/>
          </a:ln>
        </p:spPr>
      </p:pic>
      <p:pic>
        <p:nvPicPr>
          <p:cNvPr id="180" name="Shape 180"/>
          <p:cNvPicPr preferRelativeResize="0"/>
          <p:nvPr/>
        </p:nvPicPr>
        <p:blipFill rotWithShape="1">
          <a:blip r:embed="rId10">
            <a:alphaModFix/>
          </a:blip>
          <a:srcRect b="0" l="0" r="0" t="0"/>
          <a:stretch/>
        </p:blipFill>
        <p:spPr>
          <a:xfrm>
            <a:off x="6500812" y="4714875"/>
            <a:ext cx="1747837" cy="1785937"/>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sp>
        <p:nvSpPr>
          <p:cNvPr id="185" name="Shape 18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2"/>
              </a:buClr>
              <a:buSzPct val="25000"/>
              <a:buFont typeface="Libre Baskerville"/>
              <a:buNone/>
            </a:pPr>
            <a:r>
              <a:rPr b="1" baseline="0" i="0" lang="en-US" sz="1600" u="none" cap="none" strike="noStrike">
                <a:solidFill>
                  <a:schemeClr val="dk2"/>
                </a:solidFill>
                <a:latin typeface="Libre Baskerville"/>
                <a:ea typeface="Libre Baskerville"/>
                <a:cs typeface="Libre Baskerville"/>
                <a:sym typeface="Libre Baskerville"/>
              </a:rPr>
              <a:t>QUEBRADA</a:t>
            </a:r>
            <a:br>
              <a:rPr b="1" baseline="0" i="0" lang="en-US" sz="1600" u="none" cap="none" strike="noStrike">
                <a:solidFill>
                  <a:schemeClr val="dk2"/>
                </a:solidFill>
                <a:latin typeface="Libre Baskerville"/>
                <a:ea typeface="Libre Baskerville"/>
                <a:cs typeface="Libre Baskerville"/>
                <a:sym typeface="Libre Baskerville"/>
              </a:rPr>
            </a:br>
            <a:r>
              <a:rPr b="1" baseline="0" i="0" lang="en-US" sz="1600" u="none" cap="none" strike="noStrike">
                <a:solidFill>
                  <a:schemeClr val="dk2"/>
                </a:solidFill>
                <a:latin typeface="Libre Baskerville"/>
                <a:ea typeface="Libre Baskerville"/>
                <a:cs typeface="Libre Baskerville"/>
                <a:sym typeface="Libre Baskerville"/>
              </a:rPr>
              <a:t>ZAMPEADO DE HORMIGON ARMADO</a:t>
            </a:r>
          </a:p>
        </p:txBody>
      </p:sp>
      <p:pic>
        <p:nvPicPr>
          <p:cNvPr id="186" name="Shape 186"/>
          <p:cNvPicPr preferRelativeResize="0"/>
          <p:nvPr>
            <p:ph idx="1" type="body"/>
          </p:nvPr>
        </p:nvPicPr>
        <p:blipFill rotWithShape="1">
          <a:blip r:embed="rId3">
            <a:alphaModFix/>
          </a:blip>
          <a:srcRect b="0" l="0" r="0" t="0"/>
          <a:stretch/>
        </p:blipFill>
        <p:spPr>
          <a:xfrm>
            <a:off x="304800" y="2133600"/>
            <a:ext cx="4343400" cy="3190874"/>
          </a:xfrm>
          <a:prstGeom prst="rect">
            <a:avLst/>
          </a:prstGeom>
          <a:noFill/>
          <a:ln>
            <a:noFill/>
          </a:ln>
        </p:spPr>
      </p:pic>
      <p:pic>
        <p:nvPicPr>
          <p:cNvPr id="187" name="Shape 187"/>
          <p:cNvPicPr preferRelativeResize="0"/>
          <p:nvPr/>
        </p:nvPicPr>
        <p:blipFill rotWithShape="1">
          <a:blip r:embed="rId4">
            <a:alphaModFix/>
          </a:blip>
          <a:srcRect b="0" l="0" r="0" t="0"/>
          <a:stretch/>
        </p:blipFill>
        <p:spPr>
          <a:xfrm>
            <a:off x="4800600" y="2133600"/>
            <a:ext cx="3962399" cy="3275011"/>
          </a:xfrm>
          <a:prstGeom prst="rect">
            <a:avLst/>
          </a:prstGeom>
          <a:noFill/>
          <a:ln>
            <a:noFill/>
          </a:ln>
        </p:spPr>
      </p:pic>
      <p:sp>
        <p:nvSpPr>
          <p:cNvPr id="188" name="Shape 188"/>
          <p:cNvSpPr txBox="1"/>
          <p:nvPr/>
        </p:nvSpPr>
        <p:spPr>
          <a:xfrm flipH="1">
            <a:off x="1447799" y="5638800"/>
            <a:ext cx="1752600" cy="304799"/>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0" baseline="0" i="0" lang="en-US" sz="1400" u="none" cap="none" strike="noStrike">
                <a:solidFill>
                  <a:schemeClr val="dk1"/>
                </a:solidFill>
                <a:latin typeface="Libre Baskerville"/>
                <a:ea typeface="Libre Baskerville"/>
                <a:cs typeface="Libre Baskerville"/>
                <a:sym typeface="Libre Baskerville"/>
              </a:rPr>
              <a:t>        ABRIL 2008</a:t>
            </a:r>
          </a:p>
        </p:txBody>
      </p:sp>
      <p:sp>
        <p:nvSpPr>
          <p:cNvPr id="189" name="Shape 189"/>
          <p:cNvSpPr txBox="1"/>
          <p:nvPr/>
        </p:nvSpPr>
        <p:spPr>
          <a:xfrm>
            <a:off x="6248400" y="5638800"/>
            <a:ext cx="1114425" cy="304799"/>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0" baseline="0" i="0" lang="en-US" sz="1400" u="none" cap="none" strike="noStrike">
                <a:solidFill>
                  <a:schemeClr val="dk1"/>
                </a:solidFill>
                <a:latin typeface="Libre Baskerville"/>
                <a:ea typeface="Libre Baskerville"/>
                <a:cs typeface="Libre Baskerville"/>
                <a:sym typeface="Libre Baskerville"/>
              </a:rPr>
              <a:t>JUNIO 2008</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ph type="title"/>
          </p:nvPr>
        </p:nvSpPr>
        <p:spPr>
          <a:xfrm>
            <a:off x="990600" y="457200"/>
            <a:ext cx="7793036" cy="1004887"/>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Libre Baskerville"/>
              <a:buNone/>
            </a:pPr>
            <a:r>
              <a:rPr b="0" baseline="0" i="0" lang="en-US" sz="1600" u="none" cap="none" strike="noStrike">
                <a:solidFill>
                  <a:schemeClr val="dk2"/>
                </a:solidFill>
                <a:latin typeface="Libre Baskerville"/>
                <a:ea typeface="Libre Baskerville"/>
                <a:cs typeface="Libre Baskerville"/>
                <a:sym typeface="Libre Baskerville"/>
              </a:rPr>
              <a:t>MURO PERIMETRAL -FRENTE</a:t>
            </a:r>
          </a:p>
        </p:txBody>
      </p:sp>
      <p:pic>
        <p:nvPicPr>
          <p:cNvPr id="195" name="Shape 195"/>
          <p:cNvPicPr preferRelativeResize="0"/>
          <p:nvPr>
            <p:ph idx="1" type="body"/>
          </p:nvPr>
        </p:nvPicPr>
        <p:blipFill rotWithShape="1">
          <a:blip r:embed="rId3">
            <a:alphaModFix/>
          </a:blip>
          <a:srcRect b="0" l="0" r="0" t="0"/>
          <a:stretch/>
        </p:blipFill>
        <p:spPr>
          <a:xfrm>
            <a:off x="381000" y="2438400"/>
            <a:ext cx="3886200" cy="3048000"/>
          </a:xfrm>
          <a:prstGeom prst="rect">
            <a:avLst/>
          </a:prstGeom>
          <a:noFill/>
          <a:ln>
            <a:noFill/>
          </a:ln>
        </p:spPr>
      </p:pic>
      <p:pic>
        <p:nvPicPr>
          <p:cNvPr id="196" name="Shape 196"/>
          <p:cNvPicPr preferRelativeResize="0"/>
          <p:nvPr/>
        </p:nvPicPr>
        <p:blipFill/>
        <p:spPr>
          <a:xfrm>
            <a:off x="5072062" y="500062"/>
            <a:ext cx="3657600" cy="2747961"/>
          </a:xfrm>
          <a:prstGeom prst="rect">
            <a:avLst/>
          </a:prstGeom>
          <a:solidFill>
            <a:srgbClr val="FFFFFF"/>
          </a:solidFill>
          <a:ln>
            <a:noFill/>
          </a:ln>
        </p:spPr>
      </p:pic>
      <p:pic>
        <p:nvPicPr>
          <p:cNvPr id="197" name="Shape 197"/>
          <p:cNvPicPr preferRelativeResize="0"/>
          <p:nvPr/>
        </p:nvPicPr>
        <p:blipFill rotWithShape="1">
          <a:blip r:embed="rId4">
            <a:alphaModFix/>
          </a:blip>
          <a:srcRect b="0" l="0" r="0" t="0"/>
          <a:stretch/>
        </p:blipFill>
        <p:spPr>
          <a:xfrm>
            <a:off x="4876800" y="3581400"/>
            <a:ext cx="3657600" cy="2751136"/>
          </a:xfrm>
          <a:prstGeom prst="rect">
            <a:avLst/>
          </a:prstGeom>
          <a:noFill/>
          <a:ln>
            <a:noFill/>
          </a:ln>
        </p:spPr>
      </p:pic>
      <p:sp>
        <p:nvSpPr>
          <p:cNvPr id="198" name="Shape 198"/>
          <p:cNvSpPr txBox="1"/>
          <p:nvPr/>
        </p:nvSpPr>
        <p:spPr>
          <a:xfrm>
            <a:off x="1143000" y="5632450"/>
            <a:ext cx="2547936" cy="517524"/>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1" baseline="0" i="0" lang="en-US" sz="1400" u="none" cap="none" strike="noStrike">
                <a:solidFill>
                  <a:schemeClr val="dk1"/>
                </a:solidFill>
                <a:latin typeface="Libre Baskerville"/>
                <a:ea typeface="Libre Baskerville"/>
                <a:cs typeface="Libre Baskerville"/>
                <a:sym typeface="Libre Baskerville"/>
              </a:rPr>
              <a:t>Inicio</a:t>
            </a:r>
          </a:p>
          <a:p>
            <a:pPr indent="0" lvl="0" marL="0" marR="0" rtl="0" algn="ctr">
              <a:lnSpc>
                <a:spcPct val="100000"/>
              </a:lnSpc>
              <a:spcBef>
                <a:spcPts val="0"/>
              </a:spcBef>
              <a:spcAft>
                <a:spcPts val="0"/>
              </a:spcAft>
              <a:buClr>
                <a:schemeClr val="dk1"/>
              </a:buClr>
              <a:buSzPct val="25000"/>
              <a:buFont typeface="Libre Baskerville"/>
              <a:buNone/>
            </a:pPr>
            <a:r>
              <a:rPr b="1" baseline="0" i="0" lang="en-US" sz="1400" u="none" cap="none" strike="noStrike">
                <a:solidFill>
                  <a:schemeClr val="dk1"/>
                </a:solidFill>
                <a:latin typeface="Libre Baskerville"/>
                <a:ea typeface="Libre Baskerville"/>
                <a:cs typeface="Libre Baskerville"/>
                <a:sym typeface="Libre Baskerville"/>
              </a:rPr>
              <a:t>Diciembre 2008</a:t>
            </a:r>
          </a:p>
        </p:txBody>
      </p:sp>
      <p:sp>
        <p:nvSpPr>
          <p:cNvPr id="199" name="Shape 199"/>
          <p:cNvSpPr txBox="1"/>
          <p:nvPr/>
        </p:nvSpPr>
        <p:spPr>
          <a:xfrm>
            <a:off x="5867400" y="6356350"/>
            <a:ext cx="1828800" cy="3365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1" baseline="0" i="0" lang="en-US" sz="1600" u="none" cap="none" strike="noStrike">
                <a:solidFill>
                  <a:schemeClr val="dk1"/>
                </a:solidFill>
                <a:latin typeface="Libre Baskerville"/>
                <a:ea typeface="Libre Baskerville"/>
                <a:cs typeface="Libre Baskerville"/>
                <a:sym typeface="Libre Baskerville"/>
              </a:rPr>
              <a:t>Marzo 2009</a:t>
            </a:r>
          </a:p>
        </p:txBody>
      </p:sp>
      <p:sp>
        <p:nvSpPr>
          <p:cNvPr id="200" name="Shape 200"/>
          <p:cNvSpPr txBox="1"/>
          <p:nvPr/>
        </p:nvSpPr>
        <p:spPr>
          <a:xfrm>
            <a:off x="5867400" y="3124200"/>
            <a:ext cx="1676399" cy="3365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1" baseline="0" i="0" lang="en-US" sz="1600" u="none" cap="none" strike="noStrike">
                <a:solidFill>
                  <a:schemeClr val="dk1"/>
                </a:solidFill>
                <a:latin typeface="Libre Baskerville"/>
                <a:ea typeface="Libre Baskerville"/>
                <a:cs typeface="Libre Baskerville"/>
                <a:sym typeface="Libre Baskerville"/>
              </a:rPr>
              <a:t>Enero 2009</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sp>
        <p:nvSpPr>
          <p:cNvPr id="205" name="Shape 20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accent2"/>
              </a:buClr>
              <a:buSzPct val="25000"/>
              <a:buFont typeface="Libre Baskerville"/>
              <a:buNone/>
            </a:pPr>
            <a:r>
              <a:rPr b="1" baseline="0" i="0" lang="en-US" sz="1800" u="none" cap="none" strike="noStrike">
                <a:solidFill>
                  <a:schemeClr val="accent2"/>
                </a:solidFill>
                <a:latin typeface="Libre Baskerville"/>
                <a:ea typeface="Libre Baskerville"/>
                <a:cs typeface="Libre Baskerville"/>
                <a:sym typeface="Libre Baskerville"/>
              </a:rPr>
              <a:t>MURO TRASERO</a:t>
            </a:r>
          </a:p>
        </p:txBody>
      </p:sp>
      <p:pic>
        <p:nvPicPr>
          <p:cNvPr id="206" name="Shape 206"/>
          <p:cNvPicPr preferRelativeResize="0"/>
          <p:nvPr>
            <p:ph idx="1" type="body"/>
          </p:nvPr>
        </p:nvPicPr>
        <p:blipFill rotWithShape="1">
          <a:blip r:embed="rId3">
            <a:alphaModFix/>
          </a:blip>
          <a:srcRect b="0" l="0" r="0" t="0"/>
          <a:stretch/>
        </p:blipFill>
        <p:spPr>
          <a:xfrm>
            <a:off x="609600" y="1216025"/>
            <a:ext cx="3809999" cy="2855912"/>
          </a:xfrm>
          <a:prstGeom prst="rect">
            <a:avLst/>
          </a:prstGeom>
          <a:noFill/>
          <a:ln>
            <a:noFill/>
          </a:ln>
        </p:spPr>
      </p:pic>
      <p:pic>
        <p:nvPicPr>
          <p:cNvPr id="207" name="Shape 207"/>
          <p:cNvPicPr preferRelativeResize="0"/>
          <p:nvPr/>
        </p:nvPicPr>
        <p:blipFill rotWithShape="1">
          <a:blip r:embed="rId4">
            <a:alphaModFix/>
          </a:blip>
          <a:srcRect b="0" l="0" r="0" t="0"/>
          <a:stretch/>
        </p:blipFill>
        <p:spPr>
          <a:xfrm>
            <a:off x="4724400" y="2819400"/>
            <a:ext cx="3886200" cy="2911474"/>
          </a:xfrm>
          <a:prstGeom prst="rect">
            <a:avLst/>
          </a:prstGeom>
          <a:noFill/>
          <a:ln>
            <a:noFill/>
          </a:ln>
        </p:spPr>
      </p:pic>
      <p:sp>
        <p:nvSpPr>
          <p:cNvPr id="208" name="Shape 208"/>
          <p:cNvSpPr txBox="1"/>
          <p:nvPr/>
        </p:nvSpPr>
        <p:spPr>
          <a:xfrm>
            <a:off x="1676400" y="4191000"/>
            <a:ext cx="1752600" cy="3365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2"/>
              </a:buClr>
              <a:buSzPct val="25000"/>
              <a:buFont typeface="Libre Baskerville"/>
              <a:buNone/>
            </a:pPr>
            <a:r>
              <a:rPr b="1" baseline="0" i="0" lang="en-US" sz="1600" u="none" cap="none" strike="noStrike">
                <a:solidFill>
                  <a:schemeClr val="accent2"/>
                </a:solidFill>
                <a:latin typeface="Libre Baskerville"/>
                <a:ea typeface="Libre Baskerville"/>
                <a:cs typeface="Libre Baskerville"/>
                <a:sym typeface="Libre Baskerville"/>
              </a:rPr>
              <a:t>AGOSTO 2009</a:t>
            </a:r>
          </a:p>
        </p:txBody>
      </p:sp>
      <p:sp>
        <p:nvSpPr>
          <p:cNvPr id="209" name="Shape 209"/>
          <p:cNvSpPr txBox="1"/>
          <p:nvPr/>
        </p:nvSpPr>
        <p:spPr>
          <a:xfrm>
            <a:off x="5410200" y="5772150"/>
            <a:ext cx="1387474" cy="519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None/>
            </a:pPr>
            <a:r>
              <a:t/>
            </a:r>
            <a:endParaRPr b="0" baseline="0" i="0" sz="2400" u="none" cap="none" strike="noStrike">
              <a:solidFill>
                <a:schemeClr val="dk1"/>
              </a:solidFill>
              <a:latin typeface="Arial"/>
              <a:ea typeface="Arial"/>
              <a:cs typeface="Arial"/>
              <a:sym typeface="Arial"/>
            </a:endParaRPr>
          </a:p>
        </p:txBody>
      </p:sp>
      <p:sp>
        <p:nvSpPr>
          <p:cNvPr id="210" name="Shape 210"/>
          <p:cNvSpPr txBox="1"/>
          <p:nvPr/>
        </p:nvSpPr>
        <p:spPr>
          <a:xfrm>
            <a:off x="5715000" y="5867400"/>
            <a:ext cx="1904999" cy="3365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2"/>
              </a:buClr>
              <a:buSzPct val="25000"/>
              <a:buFont typeface="Libre Baskerville"/>
              <a:buNone/>
            </a:pPr>
            <a:r>
              <a:rPr b="1" baseline="0" i="0" lang="en-US" sz="1600" u="none" cap="none" strike="noStrike">
                <a:solidFill>
                  <a:schemeClr val="accent2"/>
                </a:solidFill>
                <a:latin typeface="Libre Baskerville"/>
                <a:ea typeface="Libre Baskerville"/>
                <a:cs typeface="Libre Baskerville"/>
                <a:sym typeface="Libre Baskerville"/>
              </a:rPr>
              <a:t>SEPTIEMBRE 2009</a:t>
            </a:r>
          </a:p>
        </p:txBody>
      </p:sp>
      <p:cxnSp>
        <p:nvCxnSpPr>
          <p:cNvPr id="211" name="Shape 211"/>
          <p:cNvCxnSpPr/>
          <p:nvPr/>
        </p:nvCxnSpPr>
        <p:spPr>
          <a:xfrm>
            <a:off x="5638800" y="533400"/>
            <a:ext cx="2819400" cy="0"/>
          </a:xfrm>
          <a:prstGeom prst="straightConnector1">
            <a:avLst/>
          </a:prstGeom>
          <a:noFill/>
          <a:ln cap="rnd" cmpd="sng" w="31750">
            <a:solidFill>
              <a:srgbClr val="000080"/>
            </a:solidFill>
            <a:prstDash val="solid"/>
            <a:miter/>
            <a:headEnd len="med" w="med" type="none"/>
            <a:tailEnd len="med" w="med" type="none"/>
          </a:ln>
        </p:spPr>
      </p:cxnSp>
      <p:cxnSp>
        <p:nvCxnSpPr>
          <p:cNvPr id="212" name="Shape 212"/>
          <p:cNvCxnSpPr/>
          <p:nvPr/>
        </p:nvCxnSpPr>
        <p:spPr>
          <a:xfrm>
            <a:off x="5943600" y="685800"/>
            <a:ext cx="2514599" cy="0"/>
          </a:xfrm>
          <a:prstGeom prst="straightConnector1">
            <a:avLst/>
          </a:prstGeom>
          <a:noFill/>
          <a:ln cap="rnd" cmpd="sng" w="31750">
            <a:solidFill>
              <a:srgbClr val="336699"/>
            </a:solidFill>
            <a:prstDash val="solid"/>
            <a:miter/>
            <a:headEnd len="med" w="med" type="none"/>
            <a:tailEnd len="med" w="med" type="none"/>
          </a:ln>
        </p:spPr>
      </p:cxnSp>
      <p:cxnSp>
        <p:nvCxnSpPr>
          <p:cNvPr id="213" name="Shape 213"/>
          <p:cNvCxnSpPr/>
          <p:nvPr/>
        </p:nvCxnSpPr>
        <p:spPr>
          <a:xfrm>
            <a:off x="8610600" y="381000"/>
            <a:ext cx="0" cy="1219199"/>
          </a:xfrm>
          <a:prstGeom prst="straightConnector1">
            <a:avLst/>
          </a:prstGeom>
          <a:noFill/>
          <a:ln cap="rnd" cmpd="sng" w="31750">
            <a:solidFill>
              <a:srgbClr val="FFFF00"/>
            </a:solidFill>
            <a:prstDash val="solid"/>
            <a:miter/>
            <a:headEnd len="med" w="med" type="none"/>
            <a:tailEnd len="med" w="med" type="none"/>
          </a:ln>
        </p:spPr>
      </p:cxnSp>
      <p:cxnSp>
        <p:nvCxnSpPr>
          <p:cNvPr id="214" name="Shape 214"/>
          <p:cNvCxnSpPr/>
          <p:nvPr/>
        </p:nvCxnSpPr>
        <p:spPr>
          <a:xfrm>
            <a:off x="8382000" y="914400"/>
            <a:ext cx="0" cy="1295400"/>
          </a:xfrm>
          <a:prstGeom prst="straightConnector1">
            <a:avLst/>
          </a:prstGeom>
          <a:noFill/>
          <a:ln cap="rnd" cmpd="sng" w="31750">
            <a:solidFill>
              <a:srgbClr val="000080"/>
            </a:solidFill>
            <a:prstDash val="solid"/>
            <a:miter/>
            <a:headEnd len="med" w="med" type="none"/>
            <a:tailEnd len="med" w="med" type="none"/>
          </a:ln>
        </p:spPr>
      </p:cxn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accent2"/>
              </a:buClr>
              <a:buSzPct val="25000"/>
              <a:buFont typeface="Libre Baskerville"/>
              <a:buNone/>
            </a:pPr>
            <a:r>
              <a:rPr b="1" baseline="0" i="0" lang="en-US" sz="1600" u="none" cap="none" strike="noStrike">
                <a:solidFill>
                  <a:schemeClr val="accent2"/>
                </a:solidFill>
                <a:latin typeface="Libre Baskerville"/>
                <a:ea typeface="Libre Baskerville"/>
                <a:cs typeface="Libre Baskerville"/>
                <a:sym typeface="Libre Baskerville"/>
              </a:rPr>
              <a:t>                                                                          MURO PERIMETRAL -FRENTE</a:t>
            </a:r>
          </a:p>
        </p:txBody>
      </p:sp>
      <p:pic>
        <p:nvPicPr>
          <p:cNvPr id="220" name="Shape 220"/>
          <p:cNvPicPr preferRelativeResize="0"/>
          <p:nvPr/>
        </p:nvPicPr>
        <p:blipFill rotWithShape="1">
          <a:blip r:embed="rId3">
            <a:alphaModFix/>
          </a:blip>
          <a:srcRect b="4332" l="2270" r="2270" t="4332"/>
          <a:stretch/>
        </p:blipFill>
        <p:spPr>
          <a:xfrm rot="-239999">
            <a:off x="609600" y="457199"/>
            <a:ext cx="3733799" cy="2676525"/>
          </a:xfrm>
          <a:prstGeom prst="rect">
            <a:avLst/>
          </a:prstGeom>
          <a:noFill/>
          <a:ln>
            <a:noFill/>
          </a:ln>
        </p:spPr>
      </p:pic>
      <p:pic>
        <p:nvPicPr>
          <p:cNvPr id="221" name="Shape 221"/>
          <p:cNvPicPr preferRelativeResize="0"/>
          <p:nvPr>
            <p:ph idx="1" type="body"/>
          </p:nvPr>
        </p:nvPicPr>
        <p:blipFill rotWithShape="1">
          <a:blip r:embed="rId4">
            <a:alphaModFix/>
          </a:blip>
          <a:srcRect b="6711" l="3872" r="3872" t="6711"/>
          <a:stretch/>
        </p:blipFill>
        <p:spPr>
          <a:xfrm rot="420000">
            <a:off x="4800600" y="1295400"/>
            <a:ext cx="4006850" cy="3005136"/>
          </a:xfrm>
          <a:prstGeom prst="rect">
            <a:avLst/>
          </a:prstGeom>
          <a:noFill/>
          <a:ln>
            <a:noFill/>
          </a:ln>
        </p:spPr>
      </p:pic>
      <p:pic>
        <p:nvPicPr>
          <p:cNvPr id="222" name="Shape 222"/>
          <p:cNvPicPr preferRelativeResize="0"/>
          <p:nvPr/>
        </p:nvPicPr>
        <p:blipFill rotWithShape="1">
          <a:blip r:embed="rId5">
            <a:alphaModFix/>
          </a:blip>
          <a:srcRect b="3374" l="1726" r="1726" t="3374"/>
          <a:stretch/>
        </p:blipFill>
        <p:spPr>
          <a:xfrm rot="-180000">
            <a:off x="1142999" y="3505199"/>
            <a:ext cx="4200524" cy="2981324"/>
          </a:xfrm>
          <a:prstGeom prst="rect">
            <a:avLst/>
          </a:prstGeom>
          <a:noFill/>
          <a:ln>
            <a:noFill/>
          </a:ln>
        </p:spPr>
      </p:pic>
      <p:sp>
        <p:nvSpPr>
          <p:cNvPr id="223" name="Shape 223"/>
          <p:cNvSpPr txBox="1"/>
          <p:nvPr/>
        </p:nvSpPr>
        <p:spPr>
          <a:xfrm rot="-300000">
            <a:off x="1431924" y="2546350"/>
            <a:ext cx="1844674" cy="3667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None/>
            </a:pPr>
            <a:r>
              <a:t/>
            </a:r>
            <a:endParaRPr b="0" baseline="0" i="0" sz="2400" u="none" cap="none" strike="noStrike">
              <a:solidFill>
                <a:schemeClr val="dk1"/>
              </a:solidFill>
              <a:latin typeface="Arial"/>
              <a:ea typeface="Arial"/>
              <a:cs typeface="Arial"/>
              <a:sym typeface="Arial"/>
            </a:endParaRPr>
          </a:p>
        </p:txBody>
      </p:sp>
      <p:sp>
        <p:nvSpPr>
          <p:cNvPr id="224" name="Shape 224"/>
          <p:cNvSpPr txBox="1"/>
          <p:nvPr/>
        </p:nvSpPr>
        <p:spPr>
          <a:xfrm>
            <a:off x="2346325" y="2470150"/>
            <a:ext cx="1768474" cy="3365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Libre Baskerville"/>
              <a:buNone/>
            </a:pPr>
            <a:r>
              <a:rPr b="1" baseline="0" i="0" lang="en-US" sz="1600" u="none" cap="none" strike="noStrike">
                <a:solidFill>
                  <a:schemeClr val="lt1"/>
                </a:solidFill>
                <a:latin typeface="Libre Baskerville"/>
                <a:ea typeface="Libre Baskerville"/>
                <a:cs typeface="Libre Baskerville"/>
                <a:sym typeface="Libre Baskerville"/>
              </a:rPr>
              <a:t>Inicio-Dic</a:t>
            </a:r>
            <a:r>
              <a:rPr b="0" baseline="0" i="0" lang="en-US" sz="1600" u="none" cap="none" strike="noStrike">
                <a:solidFill>
                  <a:schemeClr val="lt1"/>
                </a:solidFill>
                <a:latin typeface="Libre Baskerville"/>
                <a:ea typeface="Libre Baskerville"/>
                <a:cs typeface="Libre Baskerville"/>
                <a:sym typeface="Libre Baskerville"/>
              </a:rPr>
              <a:t>. </a:t>
            </a:r>
            <a:r>
              <a:rPr b="1" baseline="0" i="0" lang="en-US" sz="1600" u="none" cap="none" strike="noStrike">
                <a:solidFill>
                  <a:schemeClr val="lt1"/>
                </a:solidFill>
                <a:latin typeface="Libre Baskerville"/>
                <a:ea typeface="Libre Baskerville"/>
                <a:cs typeface="Libre Baskerville"/>
                <a:sym typeface="Libre Baskerville"/>
              </a:rPr>
              <a:t>2008</a:t>
            </a:r>
          </a:p>
        </p:txBody>
      </p:sp>
      <p:sp>
        <p:nvSpPr>
          <p:cNvPr id="225" name="Shape 225"/>
          <p:cNvSpPr txBox="1"/>
          <p:nvPr/>
        </p:nvSpPr>
        <p:spPr>
          <a:xfrm>
            <a:off x="5943600" y="5105400"/>
            <a:ext cx="1904999" cy="374649"/>
          </a:xfrm>
          <a:prstGeom prst="rect">
            <a:avLst/>
          </a:prstGeom>
          <a:noFill/>
          <a:ln cap="rnd" cmpd="sng" w="38100">
            <a:solidFill>
              <a:srgbClr val="0000FF"/>
            </a:solidFill>
            <a:prstDash val="solid"/>
            <a:miter/>
            <a:headEnd len="med" w="med" type="none"/>
            <a:tailEnd len="med" w="med" type="none"/>
          </a:ln>
        </p:spPr>
        <p:txBody>
          <a:bodyPr anchorCtr="0" anchor="t" bIns="45700" lIns="91425" rIns="91425" tIns="45700">
            <a:noAutofit/>
          </a:bodyPr>
          <a:lstStyle/>
          <a:p>
            <a:pPr indent="0" lvl="0" marL="0" marR="0" rtl="0" algn="ctr">
              <a:lnSpc>
                <a:spcPct val="100000"/>
              </a:lnSpc>
              <a:spcBef>
                <a:spcPts val="0"/>
              </a:spcBef>
              <a:spcAft>
                <a:spcPts val="0"/>
              </a:spcAft>
              <a:buClr>
                <a:schemeClr val="accent2"/>
              </a:buClr>
              <a:buSzPct val="25000"/>
              <a:buFont typeface="Libre Baskerville"/>
              <a:buNone/>
            </a:pPr>
            <a:r>
              <a:rPr b="1" baseline="0" i="0" lang="en-US" sz="1600" u="none" cap="none" strike="noStrike">
                <a:solidFill>
                  <a:schemeClr val="accent2"/>
                </a:solidFill>
                <a:latin typeface="Libre Baskerville"/>
                <a:ea typeface="Libre Baskerville"/>
                <a:cs typeface="Libre Baskerville"/>
                <a:sym typeface="Libre Baskerville"/>
              </a:rPr>
              <a:t>Marzo</a:t>
            </a:r>
            <a:r>
              <a:rPr b="1" baseline="0" i="0" lang="en-US" sz="1600" u="none" cap="none" strike="noStrike">
                <a:solidFill>
                  <a:schemeClr val="lt1"/>
                </a:solidFill>
                <a:latin typeface="Libre Baskerville"/>
                <a:ea typeface="Libre Baskerville"/>
                <a:cs typeface="Libre Baskerville"/>
                <a:sym typeface="Libre Baskerville"/>
              </a:rPr>
              <a:t> </a:t>
            </a:r>
            <a:r>
              <a:rPr b="1" baseline="0" i="0" lang="en-US" sz="1600" u="none" cap="none" strike="noStrike">
                <a:solidFill>
                  <a:schemeClr val="accent2"/>
                </a:solidFill>
                <a:latin typeface="Libre Baskerville"/>
                <a:ea typeface="Libre Baskerville"/>
                <a:cs typeface="Libre Baskerville"/>
                <a:sym typeface="Libre Baskerville"/>
              </a:rPr>
              <a:t>2009</a:t>
            </a:r>
          </a:p>
        </p:txBody>
      </p:sp>
      <p:cxnSp>
        <p:nvCxnSpPr>
          <p:cNvPr id="226" name="Shape 226"/>
          <p:cNvCxnSpPr/>
          <p:nvPr/>
        </p:nvCxnSpPr>
        <p:spPr>
          <a:xfrm>
            <a:off x="4953000" y="381000"/>
            <a:ext cx="3962399" cy="0"/>
          </a:xfrm>
          <a:prstGeom prst="straightConnector1">
            <a:avLst/>
          </a:prstGeom>
          <a:noFill/>
          <a:ln cap="rnd" cmpd="sng" w="38100">
            <a:solidFill>
              <a:srgbClr val="CC0000"/>
            </a:solidFill>
            <a:prstDash val="solid"/>
            <a:miter/>
            <a:headEnd len="med" w="med" type="none"/>
            <a:tailEnd len="med" w="med" type="none"/>
          </a:ln>
        </p:spPr>
      </p:cxnSp>
      <p:cxnSp>
        <p:nvCxnSpPr>
          <p:cNvPr id="227" name="Shape 227"/>
          <p:cNvCxnSpPr/>
          <p:nvPr/>
        </p:nvCxnSpPr>
        <p:spPr>
          <a:xfrm>
            <a:off x="8534400" y="152400"/>
            <a:ext cx="0" cy="1066799"/>
          </a:xfrm>
          <a:prstGeom prst="straightConnector1">
            <a:avLst/>
          </a:prstGeom>
          <a:noFill/>
          <a:ln cap="rnd" cmpd="sng" w="38100">
            <a:solidFill>
              <a:srgbClr val="FFFF00"/>
            </a:solidFill>
            <a:prstDash val="solid"/>
            <a:miter/>
            <a:headEnd len="med" w="med" type="none"/>
            <a:tailEnd len="med" w="med" type="none"/>
          </a:ln>
        </p:spPr>
      </p:cxnSp>
      <p:cxnSp>
        <p:nvCxnSpPr>
          <p:cNvPr id="228" name="Shape 228"/>
          <p:cNvCxnSpPr/>
          <p:nvPr/>
        </p:nvCxnSpPr>
        <p:spPr>
          <a:xfrm>
            <a:off x="6019800" y="533400"/>
            <a:ext cx="2666999" cy="0"/>
          </a:xfrm>
          <a:prstGeom prst="straightConnector1">
            <a:avLst/>
          </a:prstGeom>
          <a:noFill/>
          <a:ln cap="rnd" cmpd="sng" w="25400">
            <a:solidFill>
              <a:srgbClr val="0000FF"/>
            </a:solidFill>
            <a:prstDash val="solid"/>
            <a:miter/>
            <a:headEnd len="med" w="med" type="none"/>
            <a:tailEnd len="med" w="med" type="none"/>
          </a:ln>
        </p:spPr>
      </p:cxn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sp>
        <p:nvSpPr>
          <p:cNvPr id="233" name="Shape 233"/>
          <p:cNvSpPr txBox="1"/>
          <p:nvPr>
            <p:ph type="title"/>
          </p:nvPr>
        </p:nvSpPr>
        <p:spPr>
          <a:xfrm>
            <a:off x="609600" y="228600"/>
            <a:ext cx="5105399"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0" baseline="0" i="0" lang="en-US" sz="2000" u="none" cap="none" strike="noStrike">
                <a:solidFill>
                  <a:schemeClr val="dk1"/>
                </a:solidFill>
                <a:latin typeface="Libre Baskerville"/>
                <a:ea typeface="Libre Baskerville"/>
                <a:cs typeface="Libre Baskerville"/>
                <a:sym typeface="Libre Baskerville"/>
              </a:rPr>
              <a:t>       ACERA</a:t>
            </a:r>
            <a:r>
              <a:rPr b="0" baseline="0" i="0" lang="en-US" sz="4400" u="none" cap="none" strike="noStrike">
                <a:solidFill>
                  <a:schemeClr val="dk1"/>
                </a:solidFill>
                <a:latin typeface="Arial"/>
                <a:ea typeface="Arial"/>
                <a:cs typeface="Arial"/>
                <a:sym typeface="Arial"/>
              </a:rPr>
              <a:t> </a:t>
            </a:r>
          </a:p>
        </p:txBody>
      </p:sp>
      <p:pic>
        <p:nvPicPr>
          <p:cNvPr id="234" name="Shape 234"/>
          <p:cNvPicPr preferRelativeResize="0"/>
          <p:nvPr>
            <p:ph idx="1" type="body"/>
          </p:nvPr>
        </p:nvPicPr>
        <p:blipFill rotWithShape="1">
          <a:blip r:embed="rId3">
            <a:alphaModFix/>
          </a:blip>
          <a:srcRect b="0" l="0" r="0" t="0"/>
          <a:stretch/>
        </p:blipFill>
        <p:spPr>
          <a:xfrm>
            <a:off x="381000" y="2514600"/>
            <a:ext cx="3962399" cy="3006724"/>
          </a:xfrm>
          <a:prstGeom prst="rect">
            <a:avLst/>
          </a:prstGeom>
          <a:noFill/>
          <a:ln>
            <a:noFill/>
          </a:ln>
        </p:spPr>
      </p:pic>
      <p:pic>
        <p:nvPicPr>
          <p:cNvPr id="235" name="Shape 235"/>
          <p:cNvPicPr preferRelativeResize="0"/>
          <p:nvPr/>
        </p:nvPicPr>
        <p:blipFill rotWithShape="1">
          <a:blip r:embed="rId4">
            <a:alphaModFix/>
          </a:blip>
          <a:srcRect b="0" l="0" r="0" t="0"/>
          <a:stretch/>
        </p:blipFill>
        <p:spPr>
          <a:xfrm>
            <a:off x="4724400" y="403225"/>
            <a:ext cx="3886200" cy="3051175"/>
          </a:xfrm>
          <a:prstGeom prst="rect">
            <a:avLst/>
          </a:prstGeom>
          <a:noFill/>
          <a:ln>
            <a:noFill/>
          </a:ln>
        </p:spPr>
      </p:pic>
      <p:pic>
        <p:nvPicPr>
          <p:cNvPr id="236" name="Shape 236"/>
          <p:cNvPicPr preferRelativeResize="0"/>
          <p:nvPr/>
        </p:nvPicPr>
        <p:blipFill rotWithShape="1">
          <a:blip r:embed="rId5">
            <a:alphaModFix/>
          </a:blip>
          <a:srcRect b="0" l="0" r="0" t="0"/>
          <a:stretch/>
        </p:blipFill>
        <p:spPr>
          <a:xfrm>
            <a:off x="4724400" y="3717925"/>
            <a:ext cx="3886200" cy="2722561"/>
          </a:xfrm>
          <a:prstGeom prst="rect">
            <a:avLst/>
          </a:prstGeom>
          <a:noFill/>
          <a:ln>
            <a:noFill/>
          </a:ln>
        </p:spPr>
      </p:pic>
      <p:sp>
        <p:nvSpPr>
          <p:cNvPr id="237" name="Shape 237"/>
          <p:cNvSpPr txBox="1"/>
          <p:nvPr/>
        </p:nvSpPr>
        <p:spPr>
          <a:xfrm>
            <a:off x="1752600" y="5791200"/>
            <a:ext cx="1311275" cy="304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00"/>
              </a:buClr>
              <a:buSzPct val="25000"/>
              <a:buFont typeface="Libre Baskerville"/>
              <a:buNone/>
            </a:pPr>
            <a:r>
              <a:rPr b="1" baseline="0" i="0" lang="en-US" sz="1400" u="none" cap="none" strike="noStrike">
                <a:solidFill>
                  <a:srgbClr val="FFFF00"/>
                </a:solidFill>
                <a:latin typeface="Libre Baskerville"/>
                <a:ea typeface="Libre Baskerville"/>
                <a:cs typeface="Libre Baskerville"/>
                <a:sym typeface="Libre Baskerville"/>
              </a:rPr>
              <a:t>JUNIO 2009</a:t>
            </a:r>
          </a:p>
        </p:txBody>
      </p:sp>
      <p:sp>
        <p:nvSpPr>
          <p:cNvPr id="238" name="Shape 238"/>
          <p:cNvSpPr txBox="1"/>
          <p:nvPr/>
        </p:nvSpPr>
        <p:spPr>
          <a:xfrm>
            <a:off x="6705600" y="3048000"/>
            <a:ext cx="1087437" cy="304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00"/>
              </a:buClr>
              <a:buSzPct val="25000"/>
              <a:buFont typeface="Libre Baskerville"/>
              <a:buNone/>
            </a:pPr>
            <a:r>
              <a:rPr b="1" baseline="0" i="0" lang="en-US" sz="1400" u="none" cap="none" strike="noStrike">
                <a:solidFill>
                  <a:srgbClr val="FFFF00"/>
                </a:solidFill>
                <a:latin typeface="Libre Baskerville"/>
                <a:ea typeface="Libre Baskerville"/>
                <a:cs typeface="Libre Baskerville"/>
                <a:sym typeface="Libre Baskerville"/>
              </a:rPr>
              <a:t>JULIO 2009</a:t>
            </a:r>
          </a:p>
        </p:txBody>
      </p:sp>
      <p:sp>
        <p:nvSpPr>
          <p:cNvPr id="239" name="Shape 239"/>
          <p:cNvSpPr txBox="1"/>
          <p:nvPr/>
        </p:nvSpPr>
        <p:spPr>
          <a:xfrm>
            <a:off x="6477000" y="5943600"/>
            <a:ext cx="1524000" cy="304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00"/>
              </a:buClr>
              <a:buSzPct val="25000"/>
              <a:buFont typeface="Libre Baskerville"/>
              <a:buNone/>
            </a:pPr>
            <a:r>
              <a:rPr b="1" baseline="0" i="0" lang="en-US" sz="1400" u="none" cap="none" strike="noStrike">
                <a:solidFill>
                  <a:srgbClr val="FFFF00"/>
                </a:solidFill>
                <a:latin typeface="Libre Baskerville"/>
                <a:ea typeface="Libre Baskerville"/>
                <a:cs typeface="Libre Baskerville"/>
                <a:sym typeface="Libre Baskerville"/>
              </a:rPr>
              <a:t>AGOSTO 2009</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2"/>
              </a:buClr>
              <a:buSzPct val="25000"/>
              <a:buFont typeface="Libre Baskerville"/>
              <a:buNone/>
            </a:pPr>
            <a:r>
              <a:rPr b="1" baseline="0" i="0" lang="en-US" sz="1800" u="none" cap="none" strike="noStrike">
                <a:solidFill>
                  <a:schemeClr val="dk2"/>
                </a:solidFill>
                <a:latin typeface="Libre Baskerville"/>
                <a:ea typeface="Libre Baskerville"/>
                <a:cs typeface="Libre Baskerville"/>
                <a:sym typeface="Libre Baskerville"/>
              </a:rPr>
              <a:t>MURO TRASERO</a:t>
            </a:r>
            <a:r>
              <a:rPr b="0" baseline="0" i="0" lang="en-US" sz="4400" u="none" cap="none" strike="noStrike">
                <a:solidFill>
                  <a:schemeClr val="dk2"/>
                </a:solidFill>
                <a:latin typeface="Arial"/>
                <a:ea typeface="Arial"/>
                <a:cs typeface="Arial"/>
                <a:sym typeface="Arial"/>
              </a:rPr>
              <a:t> </a:t>
            </a:r>
          </a:p>
        </p:txBody>
      </p:sp>
      <p:pic>
        <p:nvPicPr>
          <p:cNvPr id="245" name="Shape 245"/>
          <p:cNvPicPr preferRelativeResize="0"/>
          <p:nvPr>
            <p:ph idx="1" type="body"/>
          </p:nvPr>
        </p:nvPicPr>
        <p:blipFill rotWithShape="1">
          <a:blip r:embed="rId3">
            <a:alphaModFix/>
          </a:blip>
          <a:srcRect b="0" l="0" r="0" t="0"/>
          <a:stretch/>
        </p:blipFill>
        <p:spPr>
          <a:xfrm>
            <a:off x="381000" y="2133600"/>
            <a:ext cx="3886200" cy="2914649"/>
          </a:xfrm>
          <a:prstGeom prst="rect">
            <a:avLst/>
          </a:prstGeom>
          <a:noFill/>
          <a:ln>
            <a:noFill/>
          </a:ln>
        </p:spPr>
      </p:pic>
      <p:pic>
        <p:nvPicPr>
          <p:cNvPr id="246" name="Shape 246"/>
          <p:cNvPicPr preferRelativeResize="0"/>
          <p:nvPr/>
        </p:nvPicPr>
        <p:blipFill rotWithShape="1">
          <a:blip r:embed="rId4">
            <a:alphaModFix/>
          </a:blip>
          <a:srcRect b="0" l="0" r="0" t="0"/>
          <a:stretch/>
        </p:blipFill>
        <p:spPr>
          <a:xfrm>
            <a:off x="4572000" y="2895600"/>
            <a:ext cx="4000500" cy="2997199"/>
          </a:xfrm>
          <a:prstGeom prst="rect">
            <a:avLst/>
          </a:prstGeom>
          <a:noFill/>
          <a:ln>
            <a:noFill/>
          </a:ln>
        </p:spPr>
      </p:pic>
      <p:sp>
        <p:nvSpPr>
          <p:cNvPr id="247" name="Shape 247"/>
          <p:cNvSpPr txBox="1"/>
          <p:nvPr/>
        </p:nvSpPr>
        <p:spPr>
          <a:xfrm>
            <a:off x="1371600" y="5181600"/>
            <a:ext cx="1311275" cy="304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1C1486"/>
              </a:buClr>
              <a:buSzPct val="25000"/>
              <a:buFont typeface="Libre Baskerville"/>
              <a:buNone/>
            </a:pPr>
            <a:r>
              <a:rPr b="0" baseline="0" i="0" lang="en-US" sz="1400" u="none" cap="none" strike="noStrike">
                <a:solidFill>
                  <a:srgbClr val="1C1486"/>
                </a:solidFill>
                <a:latin typeface="Libre Baskerville"/>
                <a:ea typeface="Libre Baskerville"/>
                <a:cs typeface="Libre Baskerville"/>
                <a:sym typeface="Libre Baskerville"/>
              </a:rPr>
              <a:t>JUNIO 2009</a:t>
            </a:r>
          </a:p>
        </p:txBody>
      </p:sp>
      <p:sp>
        <p:nvSpPr>
          <p:cNvPr id="248" name="Shape 248"/>
          <p:cNvSpPr txBox="1"/>
          <p:nvPr/>
        </p:nvSpPr>
        <p:spPr>
          <a:xfrm>
            <a:off x="6096000" y="6019800"/>
            <a:ext cx="1371599" cy="304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1C1486"/>
              </a:buClr>
              <a:buSzPct val="25000"/>
              <a:buFont typeface="Libre Baskerville"/>
              <a:buNone/>
            </a:pPr>
            <a:r>
              <a:rPr b="0" baseline="0" i="0" lang="en-US" sz="1400" u="none" cap="none" strike="noStrike">
                <a:solidFill>
                  <a:srgbClr val="1C1486"/>
                </a:solidFill>
                <a:latin typeface="Libre Baskerville"/>
                <a:ea typeface="Libre Baskerville"/>
                <a:cs typeface="Libre Baskerville"/>
                <a:sym typeface="Libre Baskerville"/>
              </a:rPr>
              <a:t>JULIO 2009</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idx="1" type="subTitle"/>
          </p:nvPr>
        </p:nvSpPr>
        <p:spPr>
          <a:xfrm>
            <a:off x="323850" y="2060575"/>
            <a:ext cx="8675687" cy="4608512"/>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800" u="none" cap="none" strike="noStrike">
                <a:solidFill>
                  <a:schemeClr val="dk1"/>
                </a:solidFill>
                <a:latin typeface="Arial"/>
                <a:ea typeface="Arial"/>
                <a:cs typeface="Arial"/>
                <a:sym typeface="Arial"/>
              </a:rPr>
              <a:t>LA EXPERIENCIA PILOTO</a:t>
            </a:r>
          </a:p>
          <a:p>
            <a:pPr indent="0" lvl="0" marL="0" marR="0" rtl="0" algn="l">
              <a:lnSpc>
                <a:spcPct val="100000"/>
              </a:lnSpc>
              <a:spcBef>
                <a:spcPts val="360"/>
              </a:spcBef>
              <a:spcAft>
                <a:spcPts val="0"/>
              </a:spcAft>
              <a:buClr>
                <a:schemeClr val="dk1"/>
              </a:buClr>
              <a:buFont typeface="Arial"/>
              <a:buNone/>
            </a:pPr>
            <a:r>
              <a:t/>
            </a:r>
            <a:endParaRPr b="1" baseline="0" i="0" sz="18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ct val="25000"/>
              <a:buFont typeface="Arial"/>
              <a:buNone/>
            </a:pPr>
            <a:r>
              <a:rPr b="1" baseline="0" i="0" lang="en-US" sz="1800" u="none" cap="none" strike="noStrike">
                <a:solidFill>
                  <a:schemeClr val="dk1"/>
                </a:solidFill>
                <a:latin typeface="Arial"/>
                <a:ea typeface="Arial"/>
                <a:cs typeface="Arial"/>
                <a:sym typeface="Arial"/>
              </a:rPr>
              <a:t>Tiene 2 años de funcionamiento en la Escuela “Domingo Faustino Sarmiento” ubicado en el Corregimiento Omar Torrijos en el Distrito de San Miguelito, Panamá.</a:t>
            </a:r>
          </a:p>
          <a:p>
            <a:pPr indent="0" lvl="0" marL="0" marR="0" rtl="0" algn="ctr">
              <a:lnSpc>
                <a:spcPct val="100000"/>
              </a:lnSpc>
              <a:spcBef>
                <a:spcPts val="360"/>
              </a:spcBef>
              <a:spcAft>
                <a:spcPts val="0"/>
              </a:spcAft>
              <a:buClr>
                <a:schemeClr val="dk1"/>
              </a:buClr>
              <a:buFont typeface="Arial"/>
              <a:buNone/>
            </a:pPr>
            <a:r>
              <a:t/>
            </a:r>
            <a:endParaRPr b="1" baseline="0" i="1" sz="1800" u="none" cap="none" strike="noStrike">
              <a:solidFill>
                <a:schemeClr val="dk1"/>
              </a:solidFill>
              <a:latin typeface="Arial"/>
              <a:ea typeface="Arial"/>
              <a:cs typeface="Arial"/>
              <a:sym typeface="Arial"/>
            </a:endParaRPr>
          </a:p>
          <a:p>
            <a:pPr indent="0" lvl="0" marL="0" marR="0" rtl="0" algn="ctr">
              <a:lnSpc>
                <a:spcPct val="100000"/>
              </a:lnSpc>
              <a:spcBef>
                <a:spcPts val="360"/>
              </a:spcBef>
              <a:spcAft>
                <a:spcPts val="0"/>
              </a:spcAft>
              <a:buClr>
                <a:schemeClr val="dk1"/>
              </a:buClr>
              <a:buFont typeface="Arial"/>
              <a:buNone/>
            </a:pPr>
            <a:r>
              <a:t/>
            </a:r>
            <a:endParaRPr b="1" baseline="0" i="1" sz="18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100000"/>
              </a:lnSpc>
              <a:spcBef>
                <a:spcPts val="480"/>
              </a:spcBef>
              <a:spcAft>
                <a:spcPts val="0"/>
              </a:spcAft>
              <a:buClr>
                <a:schemeClr val="dk1"/>
              </a:buClr>
              <a:buFont typeface="Arial"/>
              <a:buNone/>
            </a:pPr>
            <a:r>
              <a:t/>
            </a:r>
            <a:endParaRPr b="1" baseline="0" i="1" sz="2400" u="none" cap="none" strike="noStrike">
              <a:solidFill>
                <a:schemeClr val="dk1"/>
              </a:solidFill>
              <a:latin typeface="Arial"/>
              <a:ea typeface="Arial"/>
              <a:cs typeface="Arial"/>
              <a:sym typeface="Arial"/>
            </a:endParaRPr>
          </a:p>
          <a:p>
            <a:pPr indent="0" lvl="0" marL="0" marR="0" rtl="0" algn="l">
              <a:lnSpc>
                <a:spcPct val="100000"/>
              </a:lnSpc>
              <a:spcBef>
                <a:spcPts val="640"/>
              </a:spcBef>
              <a:spcAft>
                <a:spcPts val="0"/>
              </a:spcAft>
              <a:buClr>
                <a:schemeClr val="dk1"/>
              </a:buClr>
              <a:buFont typeface="Arial"/>
              <a:buNone/>
            </a:pPr>
            <a:r>
              <a:t/>
            </a:r>
            <a:endParaRPr b="1" baseline="0" i="1" sz="3200" u="none" cap="none" strike="noStrike">
              <a:solidFill>
                <a:schemeClr val="dk1"/>
              </a:solidFill>
              <a:latin typeface="Arial"/>
              <a:ea typeface="Arial"/>
              <a:cs typeface="Arial"/>
              <a:sym typeface="Arial"/>
            </a:endParaRPr>
          </a:p>
          <a:p>
            <a:pPr indent="0" lvl="0" marL="0" marR="0" rtl="0" algn="l">
              <a:lnSpc>
                <a:spcPct val="100000"/>
              </a:lnSpc>
              <a:spcBef>
                <a:spcPts val="240"/>
              </a:spcBef>
              <a:spcAft>
                <a:spcPts val="0"/>
              </a:spcAft>
              <a:buClr>
                <a:schemeClr val="dk1"/>
              </a:buClr>
              <a:buFont typeface="Arial"/>
              <a:buNone/>
            </a:pPr>
            <a:r>
              <a:t/>
            </a:r>
            <a:endParaRPr b="1" baseline="0" i="0" sz="1200" u="none" cap="none" strike="noStrike">
              <a:solidFill>
                <a:schemeClr val="dk1"/>
              </a:solidFill>
              <a:latin typeface="Arial"/>
              <a:ea typeface="Arial"/>
              <a:cs typeface="Arial"/>
              <a:sym typeface="Arial"/>
            </a:endParaRPr>
          </a:p>
          <a:p>
            <a:pPr indent="0" lvl="0" marL="0" marR="0" rtl="0" algn="l">
              <a:lnSpc>
                <a:spcPct val="100000"/>
              </a:lnSpc>
              <a:spcBef>
                <a:spcPts val="240"/>
              </a:spcBef>
              <a:spcAft>
                <a:spcPts val="0"/>
              </a:spcAft>
              <a:buClr>
                <a:schemeClr val="dk1"/>
              </a:buClr>
              <a:buSzPct val="25000"/>
              <a:buFont typeface="Arial"/>
              <a:buNone/>
            </a:pPr>
            <a:r>
              <a:rPr b="1" baseline="0" i="1" lang="en-US" sz="1200" u="none" cap="none" strike="noStrike">
                <a:solidFill>
                  <a:schemeClr val="dk1"/>
                </a:solidFill>
                <a:latin typeface="Arial"/>
                <a:ea typeface="Arial"/>
                <a:cs typeface="Arial"/>
                <a:sym typeface="Arial"/>
              </a:rPr>
              <a:t>De izquierda a derecha</a:t>
            </a:r>
            <a:r>
              <a:rPr b="1" baseline="0" i="0" lang="en-US" sz="1200" u="none" cap="none" strike="noStrike">
                <a:solidFill>
                  <a:schemeClr val="dk1"/>
                </a:solidFill>
                <a:latin typeface="Arial"/>
                <a:ea typeface="Arial"/>
                <a:cs typeface="Arial"/>
                <a:sym typeface="Arial"/>
              </a:rPr>
              <a:t>: Javier Valverde, </a:t>
            </a:r>
            <a:r>
              <a:rPr b="1" baseline="0" i="1" lang="en-US" sz="1200" u="none" cap="none" strike="noStrike">
                <a:solidFill>
                  <a:schemeClr val="dk1"/>
                </a:solidFill>
                <a:latin typeface="Arial"/>
                <a:ea typeface="Arial"/>
                <a:cs typeface="Arial"/>
                <a:sym typeface="Arial"/>
              </a:rPr>
              <a:t>Secretario de la</a:t>
            </a:r>
            <a:r>
              <a:rPr b="1" baseline="0" i="0" lang="en-US" sz="1200" u="none" cap="none" strike="noStrike">
                <a:solidFill>
                  <a:schemeClr val="dk1"/>
                </a:solidFill>
                <a:latin typeface="Arial"/>
                <a:ea typeface="Arial"/>
                <a:cs typeface="Arial"/>
                <a:sym typeface="Arial"/>
              </a:rPr>
              <a:t> </a:t>
            </a:r>
            <a:r>
              <a:rPr b="1" baseline="0" i="1" lang="en-US" sz="1200" u="none" cap="none" strike="noStrike">
                <a:solidFill>
                  <a:schemeClr val="dk1"/>
                </a:solidFill>
                <a:latin typeface="Arial"/>
                <a:ea typeface="Arial"/>
                <a:cs typeface="Arial"/>
                <a:sym typeface="Arial"/>
              </a:rPr>
              <a:t>Asociación de la Amistad Argentino-Panameña</a:t>
            </a:r>
            <a:r>
              <a:rPr b="1" baseline="0" i="0" lang="en-US" sz="1200" u="none" cap="none" strike="noStrike">
                <a:solidFill>
                  <a:schemeClr val="dk1"/>
                </a:solidFill>
                <a:latin typeface="Arial"/>
                <a:ea typeface="Arial"/>
                <a:cs typeface="Arial"/>
                <a:sym typeface="Arial"/>
              </a:rPr>
              <a:t>; Jorge Arguindegui, </a:t>
            </a:r>
            <a:r>
              <a:rPr b="1" baseline="0" i="1" lang="en-US" sz="1200" u="none" cap="none" strike="noStrike">
                <a:solidFill>
                  <a:schemeClr val="dk1"/>
                </a:solidFill>
                <a:latin typeface="Arial"/>
                <a:ea typeface="Arial"/>
                <a:cs typeface="Arial"/>
                <a:sym typeface="Arial"/>
              </a:rPr>
              <a:t>Embajador de la República Argentina en Panamá</a:t>
            </a:r>
            <a:r>
              <a:rPr b="1" baseline="0" i="0" lang="en-US" sz="1200" u="none" cap="none" strike="noStrike">
                <a:solidFill>
                  <a:schemeClr val="dk1"/>
                </a:solidFill>
                <a:latin typeface="Arial"/>
                <a:ea typeface="Arial"/>
                <a:cs typeface="Arial"/>
                <a:sym typeface="Arial"/>
              </a:rPr>
              <a:t>;  Vivian de Torrijos, </a:t>
            </a:r>
            <a:r>
              <a:rPr b="1" baseline="0" i="1" lang="en-US" sz="1200" u="none" cap="none" strike="noStrike">
                <a:solidFill>
                  <a:schemeClr val="dk1"/>
                </a:solidFill>
                <a:latin typeface="Arial"/>
                <a:ea typeface="Arial"/>
                <a:cs typeface="Arial"/>
                <a:sym typeface="Arial"/>
              </a:rPr>
              <a:t>Primera Dama de la República de Panamá</a:t>
            </a:r>
            <a:r>
              <a:rPr b="1" baseline="0" i="0" lang="en-US" sz="1200" u="none" cap="none" strike="noStrike">
                <a:solidFill>
                  <a:schemeClr val="dk1"/>
                </a:solidFill>
                <a:latin typeface="Arial"/>
                <a:ea typeface="Arial"/>
                <a:cs typeface="Arial"/>
                <a:sym typeface="Arial"/>
              </a:rPr>
              <a:t>; Héctor Carrasquilla, </a:t>
            </a:r>
            <a:r>
              <a:rPr b="1" baseline="0" i="1" lang="en-US" sz="1200" u="none" cap="none" strike="noStrike">
                <a:solidFill>
                  <a:schemeClr val="dk1"/>
                </a:solidFill>
                <a:latin typeface="Arial"/>
                <a:ea typeface="Arial"/>
                <a:cs typeface="Arial"/>
                <a:sym typeface="Arial"/>
              </a:rPr>
              <a:t>Alcalde de San Miguelito</a:t>
            </a:r>
            <a:r>
              <a:rPr b="1" baseline="0" i="0" lang="en-US" sz="1200" u="none" cap="none" strike="noStrike">
                <a:solidFill>
                  <a:schemeClr val="dk1"/>
                </a:solidFill>
                <a:latin typeface="Arial"/>
                <a:ea typeface="Arial"/>
                <a:cs typeface="Arial"/>
                <a:sym typeface="Arial"/>
              </a:rPr>
              <a:t> y la Directora de la Escuela.</a:t>
            </a:r>
          </a:p>
        </p:txBody>
      </p:sp>
      <p:pic>
        <p:nvPicPr>
          <p:cNvPr id="61" name="Shape 61"/>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62" name="Shape 62"/>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63" name="Shape 63"/>
          <p:cNvGraphicFramePr/>
          <p:nvPr/>
        </p:nvGraphicFramePr>
        <p:xfrm>
          <a:off x="6877050" y="1268412"/>
          <a:ext cx="3000000" cy="3000000"/>
        </p:xfrm>
        <a:graphic>
          <a:graphicData uri="http://schemas.openxmlformats.org/drawingml/2006/table">
            <a:tbl>
              <a:tblPr>
                <a:noFill/>
                <a:tableStyleId>{D88C17F8-0E15-4F90-B182-7730EBE69204}</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64" name="Shape 64"/>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65" name="Shape 65"/>
          <p:cNvPicPr preferRelativeResize="0"/>
          <p:nvPr/>
        </p:nvPicPr>
        <p:blipFill rotWithShape="1">
          <a:blip r:embed="rId4">
            <a:alphaModFix/>
          </a:blip>
          <a:srcRect b="0" l="0" r="0" t="0"/>
          <a:stretch/>
        </p:blipFill>
        <p:spPr>
          <a:xfrm>
            <a:off x="2500311" y="3500437"/>
            <a:ext cx="3744912" cy="2374899"/>
          </a:xfrm>
          <a:prstGeom prst="rect">
            <a:avLst/>
          </a:prstGeom>
          <a:noFill/>
          <a:ln>
            <a:noFill/>
          </a:ln>
        </p:spPr>
      </p:pic>
      <p:sp>
        <p:nvSpPr>
          <p:cNvPr id="66" name="Shape 66"/>
          <p:cNvSpPr txBox="1"/>
          <p:nvPr/>
        </p:nvSpPr>
        <p:spPr>
          <a:xfrm>
            <a:off x="4284662" y="6165850"/>
            <a:ext cx="184149" cy="3667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None/>
            </a:pPr>
            <a:r>
              <a:t/>
            </a:r>
            <a:endParaRPr b="0" baseline="0" i="0" sz="2400" u="none" cap="none" strike="noStrike">
              <a:solidFill>
                <a:schemeClr val="dk1"/>
              </a:solidFill>
              <a:latin typeface="Arial"/>
              <a:ea typeface="Arial"/>
              <a:cs typeface="Arial"/>
              <a:sym typeface="Arial"/>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1" baseline="0" i="0" lang="en-US" sz="2400" u="none" cap="none" strike="noStrike">
                <a:solidFill>
                  <a:schemeClr val="dk1"/>
                </a:solidFill>
                <a:latin typeface="Libre Baskerville"/>
                <a:ea typeface="Libre Baskerville"/>
                <a:cs typeface="Libre Baskerville"/>
                <a:sym typeface="Libre Baskerville"/>
              </a:rPr>
              <a:t>                                         AULA 2</a:t>
            </a:r>
          </a:p>
        </p:txBody>
      </p:sp>
      <p:pic>
        <p:nvPicPr>
          <p:cNvPr id="254" name="Shape 254"/>
          <p:cNvPicPr preferRelativeResize="0"/>
          <p:nvPr>
            <p:ph idx="1" type="body"/>
          </p:nvPr>
        </p:nvPicPr>
        <p:blipFill rotWithShape="1">
          <a:blip r:embed="rId3">
            <a:alphaModFix/>
          </a:blip>
          <a:srcRect b="8199" l="4754" r="4754" t="8199"/>
          <a:stretch/>
        </p:blipFill>
        <p:spPr>
          <a:xfrm rot="-539999">
            <a:off x="457199" y="533400"/>
            <a:ext cx="4419600" cy="3316286"/>
          </a:xfrm>
          <a:prstGeom prst="rect">
            <a:avLst/>
          </a:prstGeom>
          <a:noFill/>
          <a:ln>
            <a:noFill/>
          </a:ln>
        </p:spPr>
      </p:pic>
      <p:pic>
        <p:nvPicPr>
          <p:cNvPr id="255" name="Shape 255"/>
          <p:cNvPicPr preferRelativeResize="0"/>
          <p:nvPr/>
        </p:nvPicPr>
        <p:blipFill rotWithShape="1">
          <a:blip r:embed="rId4">
            <a:alphaModFix/>
          </a:blip>
          <a:srcRect b="0" l="0" r="0" t="0"/>
          <a:stretch/>
        </p:blipFill>
        <p:spPr>
          <a:xfrm>
            <a:off x="4724400" y="2971800"/>
            <a:ext cx="4102100" cy="3238499"/>
          </a:xfrm>
          <a:prstGeom prst="rect">
            <a:avLst/>
          </a:prstGeom>
          <a:noFill/>
          <a:ln>
            <a:noFill/>
          </a:ln>
        </p:spPr>
      </p:pic>
      <p:sp>
        <p:nvSpPr>
          <p:cNvPr id="256" name="Shape 256"/>
          <p:cNvSpPr txBox="1"/>
          <p:nvPr/>
        </p:nvSpPr>
        <p:spPr>
          <a:xfrm>
            <a:off x="1447800" y="4572000"/>
            <a:ext cx="1524000" cy="3667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Libre Baskerville"/>
              <a:buNone/>
            </a:pPr>
            <a:r>
              <a:rPr b="1" baseline="0" i="0" lang="en-US" sz="1800" u="none" cap="none" strike="noStrike">
                <a:solidFill>
                  <a:schemeClr val="dk1"/>
                </a:solidFill>
                <a:latin typeface="Libre Baskerville"/>
                <a:ea typeface="Libre Baskerville"/>
                <a:cs typeface="Libre Baskerville"/>
                <a:sym typeface="Libre Baskerville"/>
              </a:rPr>
              <a:t>JUNIO 2009</a:t>
            </a:r>
          </a:p>
        </p:txBody>
      </p:sp>
      <p:sp>
        <p:nvSpPr>
          <p:cNvPr id="257" name="Shape 257"/>
          <p:cNvSpPr txBox="1"/>
          <p:nvPr/>
        </p:nvSpPr>
        <p:spPr>
          <a:xfrm>
            <a:off x="7239000" y="5638800"/>
            <a:ext cx="1524000" cy="3667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Libre Baskerville"/>
              <a:buNone/>
            </a:pPr>
            <a:r>
              <a:rPr b="1" baseline="0" i="0" lang="en-US" sz="1800" u="none" cap="none" strike="noStrike">
                <a:solidFill>
                  <a:schemeClr val="dk1"/>
                </a:solidFill>
                <a:latin typeface="Libre Baskerville"/>
                <a:ea typeface="Libre Baskerville"/>
                <a:cs typeface="Libre Baskerville"/>
                <a:sym typeface="Libre Baskerville"/>
              </a:rPr>
              <a:t>JULIO</a:t>
            </a:r>
            <a:r>
              <a:rPr b="1" baseline="0" i="0" lang="en-US" sz="1800" u="none" cap="none" strike="noStrike">
                <a:solidFill>
                  <a:schemeClr val="hlink"/>
                </a:solidFill>
                <a:latin typeface="Libre Baskerville"/>
                <a:ea typeface="Libre Baskerville"/>
                <a:cs typeface="Libre Baskerville"/>
                <a:sym typeface="Libre Baskerville"/>
              </a:rPr>
              <a:t> </a:t>
            </a:r>
            <a:r>
              <a:rPr b="1" baseline="0" i="0" lang="en-US" sz="1800" u="none" cap="none" strike="noStrike">
                <a:solidFill>
                  <a:schemeClr val="dk1"/>
                </a:solidFill>
                <a:latin typeface="Libre Baskerville"/>
                <a:ea typeface="Libre Baskerville"/>
                <a:cs typeface="Libre Baskerville"/>
                <a:sym typeface="Libre Baskerville"/>
              </a:rPr>
              <a:t>2009</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sp>
        <p:nvSpPr>
          <p:cNvPr id="262" name="Shape 26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2"/>
              </a:buClr>
              <a:buSzPct val="25000"/>
              <a:buFont typeface="Libre Baskerville"/>
              <a:buNone/>
            </a:pPr>
            <a:r>
              <a:rPr b="1" baseline="0" i="0" lang="en-US" sz="2400" u="none" cap="none" strike="noStrike">
                <a:solidFill>
                  <a:schemeClr val="dk2"/>
                </a:solidFill>
                <a:latin typeface="Libre Baskerville"/>
                <a:ea typeface="Libre Baskerville"/>
                <a:cs typeface="Libre Baskerville"/>
                <a:sym typeface="Libre Baskerville"/>
              </a:rPr>
              <a:t>           AULA 2</a:t>
            </a:r>
          </a:p>
        </p:txBody>
      </p:sp>
      <p:pic>
        <p:nvPicPr>
          <p:cNvPr id="263" name="Shape 263"/>
          <p:cNvPicPr preferRelativeResize="0"/>
          <p:nvPr>
            <p:ph idx="1" type="body"/>
          </p:nvPr>
        </p:nvPicPr>
        <p:blipFill rotWithShape="1">
          <a:blip r:embed="rId3">
            <a:alphaModFix/>
          </a:blip>
          <a:srcRect b="0" l="0" r="0" t="0"/>
          <a:stretch/>
        </p:blipFill>
        <p:spPr>
          <a:xfrm>
            <a:off x="4572000" y="381000"/>
            <a:ext cx="4038599" cy="3028949"/>
          </a:xfrm>
          <a:prstGeom prst="rect">
            <a:avLst/>
          </a:prstGeom>
          <a:noFill/>
          <a:ln>
            <a:noFill/>
          </a:ln>
        </p:spPr>
      </p:pic>
      <p:pic>
        <p:nvPicPr>
          <p:cNvPr id="264" name="Shape 264"/>
          <p:cNvPicPr preferRelativeResize="0"/>
          <p:nvPr/>
        </p:nvPicPr>
        <p:blipFill rotWithShape="1">
          <a:blip r:embed="rId4">
            <a:alphaModFix/>
          </a:blip>
          <a:srcRect b="6686" l="3888" r="3888" t="6686"/>
          <a:stretch/>
        </p:blipFill>
        <p:spPr>
          <a:xfrm rot="-420000">
            <a:off x="914400" y="2743200"/>
            <a:ext cx="4165599" cy="3136899"/>
          </a:xfrm>
          <a:prstGeom prst="rect">
            <a:avLst/>
          </a:prstGeom>
          <a:noFill/>
          <a:ln>
            <a:noFill/>
          </a:ln>
        </p:spPr>
      </p:pic>
      <p:sp>
        <p:nvSpPr>
          <p:cNvPr id="265" name="Shape 265"/>
          <p:cNvSpPr txBox="1"/>
          <p:nvPr/>
        </p:nvSpPr>
        <p:spPr>
          <a:xfrm>
            <a:off x="6934200" y="3505200"/>
            <a:ext cx="1600199" cy="35083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2"/>
              </a:buClr>
              <a:buSzPct val="25000"/>
              <a:buFont typeface="Libre Baskerville"/>
              <a:buNone/>
            </a:pPr>
            <a:r>
              <a:rPr b="1" baseline="0" i="0" lang="en-US" sz="1700" u="none" cap="none" strike="noStrike">
                <a:solidFill>
                  <a:schemeClr val="dk2"/>
                </a:solidFill>
                <a:latin typeface="Libre Baskerville"/>
                <a:ea typeface="Libre Baskerville"/>
                <a:cs typeface="Libre Baskerville"/>
                <a:sym typeface="Libre Baskerville"/>
              </a:rPr>
              <a:t>AGOSTO 2009</a:t>
            </a:r>
          </a:p>
        </p:txBody>
      </p:sp>
      <p:sp>
        <p:nvSpPr>
          <p:cNvPr id="266" name="Shape 266"/>
          <p:cNvSpPr txBox="1"/>
          <p:nvPr/>
        </p:nvSpPr>
        <p:spPr>
          <a:xfrm>
            <a:off x="3352800" y="5791200"/>
            <a:ext cx="2286000" cy="35083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2"/>
              </a:buClr>
              <a:buSzPct val="25000"/>
              <a:buFont typeface="Libre Baskerville"/>
              <a:buNone/>
            </a:pPr>
            <a:r>
              <a:rPr b="1" baseline="0" i="0" lang="en-US" sz="1700" u="none" cap="none" strike="noStrike">
                <a:solidFill>
                  <a:schemeClr val="dk2"/>
                </a:solidFill>
                <a:latin typeface="Libre Baskerville"/>
                <a:ea typeface="Libre Baskerville"/>
                <a:cs typeface="Libre Baskerville"/>
                <a:sym typeface="Libre Baskerville"/>
              </a:rPr>
              <a:t>SEPTIEMBRE 2009</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 name="Shape 270"/>
        <p:cNvGrpSpPr/>
        <p:nvPr/>
      </p:nvGrpSpPr>
      <p:grpSpPr>
        <a:xfrm>
          <a:off x="0" y="0"/>
          <a:ext cx="0" cy="0"/>
          <a:chOff x="0" y="0"/>
          <a:chExt cx="0" cy="0"/>
        </a:xfrm>
      </p:grpSpPr>
      <p:sp>
        <p:nvSpPr>
          <p:cNvPr id="271" name="Shape 271"/>
          <p:cNvSpPr txBox="1"/>
          <p:nvPr>
            <p:ph type="title"/>
          </p:nvPr>
        </p:nvSpPr>
        <p:spPr>
          <a:xfrm>
            <a:off x="457200" y="609600"/>
            <a:ext cx="8229600" cy="1371599"/>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1C1486"/>
              </a:buClr>
              <a:buSzPct val="25000"/>
              <a:buFont typeface="Libre Baskerville"/>
              <a:buNone/>
            </a:pPr>
            <a:r>
              <a:rPr b="1" baseline="0" i="0" lang="en-US" sz="2000" u="none" cap="none" strike="noStrike">
                <a:solidFill>
                  <a:srgbClr val="1C1486"/>
                </a:solidFill>
                <a:latin typeface="Libre Baskerville"/>
                <a:ea typeface="Libre Baskerville"/>
                <a:cs typeface="Libre Baskerville"/>
                <a:sym typeface="Libre Baskerville"/>
              </a:rPr>
              <a:t>                                                      AULA 1</a:t>
            </a:r>
          </a:p>
        </p:txBody>
      </p:sp>
      <p:pic>
        <p:nvPicPr>
          <p:cNvPr id="272" name="Shape 272"/>
          <p:cNvPicPr preferRelativeResize="0"/>
          <p:nvPr>
            <p:ph idx="1" type="body"/>
          </p:nvPr>
        </p:nvPicPr>
        <p:blipFill rotWithShape="1">
          <a:blip r:embed="rId3">
            <a:alphaModFix/>
          </a:blip>
          <a:srcRect b="0" l="0" r="0" t="0"/>
          <a:stretch/>
        </p:blipFill>
        <p:spPr>
          <a:xfrm>
            <a:off x="533400" y="1143000"/>
            <a:ext cx="4419599" cy="2998786"/>
          </a:xfrm>
          <a:prstGeom prst="rect">
            <a:avLst/>
          </a:prstGeom>
          <a:noFill/>
          <a:ln>
            <a:noFill/>
          </a:ln>
        </p:spPr>
      </p:pic>
      <p:pic>
        <p:nvPicPr>
          <p:cNvPr id="273" name="Shape 273"/>
          <p:cNvPicPr preferRelativeResize="0"/>
          <p:nvPr/>
        </p:nvPicPr>
        <p:blipFill rotWithShape="1">
          <a:blip r:embed="rId4">
            <a:alphaModFix/>
          </a:blip>
          <a:srcRect b="0" l="0" r="0" t="0"/>
          <a:stretch/>
        </p:blipFill>
        <p:spPr>
          <a:xfrm>
            <a:off x="4572000" y="3276600"/>
            <a:ext cx="4356099" cy="3035300"/>
          </a:xfrm>
          <a:prstGeom prst="rect">
            <a:avLst/>
          </a:prstGeom>
          <a:noFill/>
          <a:ln>
            <a:noFill/>
          </a:ln>
        </p:spPr>
      </p:pic>
      <p:sp>
        <p:nvSpPr>
          <p:cNvPr id="274" name="Shape 274"/>
          <p:cNvSpPr txBox="1"/>
          <p:nvPr/>
        </p:nvSpPr>
        <p:spPr>
          <a:xfrm>
            <a:off x="1447800" y="4419600"/>
            <a:ext cx="1676399" cy="3365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2"/>
              </a:buClr>
              <a:buSzPct val="25000"/>
              <a:buFont typeface="Libre Baskerville"/>
              <a:buNone/>
            </a:pPr>
            <a:r>
              <a:rPr b="1" baseline="0" i="0" lang="en-US" sz="1600" u="none" cap="none" strike="noStrike">
                <a:solidFill>
                  <a:schemeClr val="accent2"/>
                </a:solidFill>
                <a:latin typeface="Libre Baskerville"/>
                <a:ea typeface="Libre Baskerville"/>
                <a:cs typeface="Libre Baskerville"/>
                <a:sym typeface="Libre Baskerville"/>
              </a:rPr>
              <a:t>JUNIO 2009</a:t>
            </a:r>
          </a:p>
        </p:txBody>
      </p:sp>
      <p:sp>
        <p:nvSpPr>
          <p:cNvPr id="275" name="Shape 275"/>
          <p:cNvSpPr txBox="1"/>
          <p:nvPr/>
        </p:nvSpPr>
        <p:spPr>
          <a:xfrm>
            <a:off x="5715000" y="6324600"/>
            <a:ext cx="2362200" cy="3365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2"/>
              </a:buClr>
              <a:buSzPct val="25000"/>
              <a:buFont typeface="Libre Baskerville"/>
              <a:buNone/>
            </a:pPr>
            <a:r>
              <a:rPr b="1" baseline="0" i="0" lang="en-US" sz="1600" u="none" cap="none" strike="noStrike">
                <a:solidFill>
                  <a:schemeClr val="accent2"/>
                </a:solidFill>
                <a:latin typeface="Libre Baskerville"/>
                <a:ea typeface="Libre Baskerville"/>
                <a:cs typeface="Libre Baskerville"/>
                <a:sym typeface="Libre Baskerville"/>
              </a:rPr>
              <a:t>SEPTIEMBRE 2009</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type="title"/>
          </p:nvPr>
        </p:nvSpPr>
        <p:spPr>
          <a:xfrm>
            <a:off x="304800" y="-685800"/>
            <a:ext cx="8229600" cy="1371599"/>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1C1486"/>
              </a:buClr>
              <a:buSzPct val="25000"/>
              <a:buFont typeface="Libre Baskerville"/>
              <a:buNone/>
            </a:pPr>
            <a:r>
              <a:rPr b="1" baseline="0" i="0" lang="en-US" sz="2000" u="none" cap="none" strike="noStrike">
                <a:solidFill>
                  <a:srgbClr val="1C1486"/>
                </a:solidFill>
                <a:latin typeface="Libre Baskerville"/>
                <a:ea typeface="Libre Baskerville"/>
                <a:cs typeface="Libre Baskerville"/>
                <a:sym typeface="Libre Baskerville"/>
              </a:rPr>
              <a:t>       </a:t>
            </a:r>
            <a:r>
              <a:rPr b="1" baseline="0" i="0" lang="en-US" sz="2400" u="none" cap="none" strike="noStrike">
                <a:solidFill>
                  <a:srgbClr val="1C1486"/>
                </a:solidFill>
                <a:latin typeface="Libre Baskerville"/>
                <a:ea typeface="Libre Baskerville"/>
                <a:cs typeface="Libre Baskerville"/>
                <a:sym typeface="Libre Baskerville"/>
              </a:rPr>
              <a:t>AULA 1 TERMINADA</a:t>
            </a:r>
          </a:p>
        </p:txBody>
      </p:sp>
      <p:pic>
        <p:nvPicPr>
          <p:cNvPr id="281" name="Shape 281"/>
          <p:cNvPicPr preferRelativeResize="0"/>
          <p:nvPr>
            <p:ph idx="1" type="body"/>
          </p:nvPr>
        </p:nvPicPr>
        <p:blipFill rotWithShape="1">
          <a:blip r:embed="rId3">
            <a:alphaModFix/>
          </a:blip>
          <a:srcRect b="6357" l="4109" r="4109" t="6357"/>
          <a:stretch/>
        </p:blipFill>
        <p:spPr>
          <a:xfrm rot="420000">
            <a:off x="5105399" y="2362200"/>
            <a:ext cx="3733800" cy="2971800"/>
          </a:xfrm>
          <a:prstGeom prst="rect">
            <a:avLst/>
          </a:prstGeom>
          <a:noFill/>
          <a:ln>
            <a:noFill/>
          </a:ln>
        </p:spPr>
      </p:pic>
      <p:pic>
        <p:nvPicPr>
          <p:cNvPr id="282" name="Shape 282"/>
          <p:cNvPicPr preferRelativeResize="0"/>
          <p:nvPr/>
        </p:nvPicPr>
        <p:blipFill rotWithShape="1">
          <a:blip r:embed="rId4">
            <a:alphaModFix/>
          </a:blip>
          <a:srcRect b="0" l="0" r="0" t="0"/>
          <a:stretch/>
        </p:blipFill>
        <p:spPr>
          <a:xfrm>
            <a:off x="228600" y="838200"/>
            <a:ext cx="4724400" cy="3543300"/>
          </a:xfrm>
          <a:prstGeom prst="rect">
            <a:avLst/>
          </a:prstGeom>
          <a:noFill/>
          <a:ln>
            <a:noFill/>
          </a:ln>
        </p:spPr>
      </p:pic>
      <p:sp>
        <p:nvSpPr>
          <p:cNvPr id="283" name="Shape 283"/>
          <p:cNvSpPr txBox="1"/>
          <p:nvPr/>
        </p:nvSpPr>
        <p:spPr>
          <a:xfrm rot="599999">
            <a:off x="2362199" y="5105399"/>
            <a:ext cx="2760662"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2"/>
              </a:buClr>
              <a:buSzPct val="25000"/>
              <a:buFont typeface="Libre Baskerville"/>
              <a:buNone/>
            </a:pPr>
            <a:r>
              <a:rPr b="1" baseline="0" i="0" lang="en-US" sz="2400" u="none" cap="none" strike="noStrike">
                <a:solidFill>
                  <a:schemeClr val="accent2"/>
                </a:solidFill>
                <a:latin typeface="Libre Baskerville"/>
                <a:ea typeface="Libre Baskerville"/>
                <a:cs typeface="Libre Baskerville"/>
                <a:sym typeface="Libre Baskerville"/>
              </a:rPr>
              <a:t>SEPTIEMBRE 2009</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ctrTitle"/>
          </p:nvPr>
        </p:nvSpPr>
        <p:spPr>
          <a:xfrm>
            <a:off x="685800" y="1785936"/>
            <a:ext cx="7772400" cy="2557461"/>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2"/>
              </a:buClr>
              <a:buSzPct val="25000"/>
              <a:buFont typeface="Libre Baskerville"/>
              <a:buNone/>
            </a:pPr>
            <a:br>
              <a:rPr b="0" baseline="0" i="0" lang="en-US" sz="1000" u="none" cap="none" strike="noStrike">
                <a:solidFill>
                  <a:schemeClr val="dk2"/>
                </a:solidFill>
                <a:latin typeface="Libre Baskerville"/>
                <a:ea typeface="Libre Baskerville"/>
                <a:cs typeface="Libre Baskerville"/>
                <a:sym typeface="Libre Baskerville"/>
              </a:rPr>
            </a:br>
            <a:br>
              <a:rPr b="0" baseline="0" i="0" lang="en-US" sz="1200" u="none" cap="none" strike="noStrike">
                <a:solidFill>
                  <a:schemeClr val="dk2"/>
                </a:solidFill>
                <a:latin typeface="Libre Baskerville"/>
                <a:ea typeface="Libre Baskerville"/>
                <a:cs typeface="Libre Baskerville"/>
                <a:sym typeface="Libre Baskerville"/>
              </a:rPr>
            </a:br>
            <a:r>
              <a:rPr b="0" baseline="0" i="0" lang="en-US" sz="1600" u="none" cap="none" strike="noStrike">
                <a:solidFill>
                  <a:schemeClr val="dk2"/>
                </a:solidFill>
                <a:latin typeface="Libre Baskerville"/>
                <a:ea typeface="Libre Baskerville"/>
                <a:cs typeface="Libre Baskerville"/>
                <a:sym typeface="Libre Baskerville"/>
              </a:rPr>
              <a:t>ASOCIACIÓN DE AMISTAD ARGENTINO PANAMEÑA</a:t>
            </a:r>
            <a:br>
              <a:rPr b="0" baseline="0" i="0" lang="en-US" sz="1200" u="none" cap="none" strike="noStrike">
                <a:solidFill>
                  <a:schemeClr val="dk2"/>
                </a:solidFill>
                <a:latin typeface="Libre Baskerville"/>
                <a:ea typeface="Libre Baskerville"/>
                <a:cs typeface="Libre Baskerville"/>
                <a:sym typeface="Libre Baskerville"/>
              </a:rPr>
            </a:br>
            <a:br>
              <a:rPr b="0" baseline="0" i="0" lang="en-US" sz="1200" u="none" cap="none" strike="noStrike">
                <a:solidFill>
                  <a:schemeClr val="dk2"/>
                </a:solidFill>
                <a:latin typeface="Libre Baskerville"/>
                <a:ea typeface="Libre Baskerville"/>
                <a:cs typeface="Libre Baskerville"/>
                <a:sym typeface="Libre Baskerville"/>
              </a:rPr>
            </a:br>
            <a:br>
              <a:rPr b="1" baseline="0" i="0" lang="en-US" sz="1400" u="none" cap="none" strike="noStrike">
                <a:solidFill>
                  <a:schemeClr val="dk2"/>
                </a:solidFill>
                <a:latin typeface="Libre Baskerville"/>
                <a:ea typeface="Libre Baskerville"/>
                <a:cs typeface="Libre Baskerville"/>
                <a:sym typeface="Libre Baskerville"/>
              </a:rPr>
            </a:br>
            <a:r>
              <a:rPr b="1" baseline="0" i="0" lang="en-US" sz="2000" u="none" cap="none" strike="noStrike">
                <a:solidFill>
                  <a:schemeClr val="dk2"/>
                </a:solidFill>
                <a:latin typeface="Libre Baskerville"/>
                <a:ea typeface="Libre Baskerville"/>
                <a:cs typeface="Libre Baskerville"/>
                <a:sym typeface="Libre Baskerville"/>
              </a:rPr>
              <a:t>INAUGURACION DE LAS PRIMERAS AULAS</a:t>
            </a:r>
            <a:br>
              <a:rPr b="0" baseline="0" i="0" lang="en-US" sz="1800" u="none" cap="none" strike="noStrike">
                <a:solidFill>
                  <a:schemeClr val="dk2"/>
                </a:solidFill>
                <a:latin typeface="Libre Baskerville"/>
                <a:ea typeface="Libre Baskerville"/>
                <a:cs typeface="Libre Baskerville"/>
                <a:sym typeface="Libre Baskerville"/>
              </a:rPr>
            </a:br>
            <a:br>
              <a:rPr b="0" baseline="0" i="0" lang="en-US" sz="1400" u="none" cap="none" strike="noStrike">
                <a:solidFill>
                  <a:schemeClr val="dk2"/>
                </a:solidFill>
                <a:latin typeface="Libre Baskerville"/>
                <a:ea typeface="Libre Baskerville"/>
                <a:cs typeface="Libre Baskerville"/>
                <a:sym typeface="Libre Baskerville"/>
              </a:rPr>
            </a:br>
            <a:br>
              <a:rPr b="0" baseline="0" i="0" lang="en-US" sz="1400" u="none" cap="none" strike="noStrike">
                <a:solidFill>
                  <a:schemeClr val="dk2"/>
                </a:solidFill>
                <a:latin typeface="Libre Baskerville"/>
                <a:ea typeface="Libre Baskerville"/>
                <a:cs typeface="Libre Baskerville"/>
                <a:sym typeface="Libre Baskerville"/>
              </a:rPr>
            </a:br>
            <a:r>
              <a:rPr b="1" baseline="0" i="0" lang="en-US" sz="2000" u="none" cap="none" strike="noStrike">
                <a:solidFill>
                  <a:schemeClr val="dk2"/>
                </a:solidFill>
                <a:latin typeface="Libre Baskerville"/>
                <a:ea typeface="Libre Baskerville"/>
                <a:cs typeface="Libre Baskerville"/>
                <a:sym typeface="Libre Baskerville"/>
              </a:rPr>
              <a:t>ESCUELA DOMINGO FAUSTINO SARMIENTO</a:t>
            </a:r>
            <a:br>
              <a:rPr b="0" baseline="0" i="0" lang="en-US" sz="1400" u="none" cap="none" strike="noStrike">
                <a:solidFill>
                  <a:schemeClr val="dk2"/>
                </a:solidFill>
                <a:latin typeface="Libre Baskerville"/>
                <a:ea typeface="Libre Baskerville"/>
                <a:cs typeface="Libre Baskerville"/>
                <a:sym typeface="Libre Baskerville"/>
              </a:rPr>
            </a:br>
          </a:p>
        </p:txBody>
      </p:sp>
      <p:sp>
        <p:nvSpPr>
          <p:cNvPr id="289" name="Shape 289"/>
          <p:cNvSpPr txBox="1"/>
          <p:nvPr>
            <p:ph idx="1" type="subTitle"/>
          </p:nvPr>
        </p:nvSpPr>
        <p:spPr>
          <a:xfrm>
            <a:off x="1371600" y="4495800"/>
            <a:ext cx="6400799" cy="13715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0" baseline="0" i="0" lang="en-US" sz="1200" u="none" cap="none" strike="noStrike">
                <a:solidFill>
                  <a:schemeClr val="dk1"/>
                </a:solidFill>
                <a:latin typeface="Libre Baskerville"/>
                <a:ea typeface="Libre Baskerville"/>
                <a:cs typeface="Libre Baskerville"/>
                <a:sym typeface="Libre Baskerville"/>
              </a:rPr>
              <a:t>CORREGIMIENTO OMAR TORRIJOS HERRERA</a:t>
            </a:r>
            <a:br>
              <a:rPr b="0" baseline="0" i="0" lang="en-US" sz="1200" u="none" cap="none" strike="noStrike">
                <a:solidFill>
                  <a:schemeClr val="dk1"/>
                </a:solidFill>
                <a:latin typeface="Libre Baskerville"/>
                <a:ea typeface="Libre Baskerville"/>
                <a:cs typeface="Libre Baskerville"/>
                <a:sym typeface="Libre Baskerville"/>
              </a:rPr>
            </a:br>
            <a:r>
              <a:rPr b="0" baseline="0" i="0" lang="en-US" sz="1200" u="none" cap="none" strike="noStrike">
                <a:solidFill>
                  <a:schemeClr val="dk1"/>
                </a:solidFill>
                <a:latin typeface="Libre Baskerville"/>
                <a:ea typeface="Libre Baskerville"/>
                <a:cs typeface="Libre Baskerville"/>
                <a:sym typeface="Libre Baskerville"/>
              </a:rPr>
              <a:t>DISTRITO DE SAN MIGUELITO, PANAMA</a:t>
            </a:r>
            <a:br>
              <a:rPr b="0" baseline="0" i="0" lang="en-US" sz="1200" u="none" cap="none" strike="noStrike">
                <a:solidFill>
                  <a:schemeClr val="dk1"/>
                </a:solidFill>
                <a:latin typeface="Libre Baskerville"/>
                <a:ea typeface="Libre Baskerville"/>
                <a:cs typeface="Libre Baskerville"/>
                <a:sym typeface="Libre Baskerville"/>
              </a:rPr>
            </a:br>
            <a:r>
              <a:rPr b="0" baseline="0" i="0" lang="en-US" sz="1200" u="none" cap="none" strike="noStrike">
                <a:solidFill>
                  <a:schemeClr val="dk1"/>
                </a:solidFill>
                <a:latin typeface="Libre Baskerville"/>
                <a:ea typeface="Libre Baskerville"/>
                <a:cs typeface="Libre Baskerville"/>
                <a:sym typeface="Libre Baskerville"/>
              </a:rPr>
              <a:t>	</a:t>
            </a:r>
          </a:p>
          <a:p>
            <a:pPr indent="0" lvl="0" marL="0" marR="0" rtl="0" algn="ctr">
              <a:lnSpc>
                <a:spcPct val="100000"/>
              </a:lnSpc>
              <a:spcBef>
                <a:spcPts val="360"/>
              </a:spcBef>
              <a:spcAft>
                <a:spcPts val="0"/>
              </a:spcAft>
              <a:buClr>
                <a:schemeClr val="dk1"/>
              </a:buClr>
              <a:buSzPct val="25000"/>
              <a:buFont typeface="Libre Baskerville"/>
              <a:buNone/>
            </a:pPr>
            <a:r>
              <a:rPr b="0" baseline="0" i="0" lang="en-US" sz="1200" u="none" cap="none" strike="noStrike">
                <a:solidFill>
                  <a:schemeClr val="dk1"/>
                </a:solidFill>
                <a:latin typeface="Libre Baskerville"/>
                <a:ea typeface="Libre Baskerville"/>
                <a:cs typeface="Libre Baskerville"/>
                <a:sym typeface="Libre Baskerville"/>
              </a:rPr>
              <a:t>	</a:t>
            </a:r>
            <a:br>
              <a:rPr b="0" baseline="0" i="0" lang="en-US" sz="1200" u="none" cap="none" strike="noStrike">
                <a:solidFill>
                  <a:schemeClr val="dk1"/>
                </a:solidFill>
                <a:latin typeface="Libre Baskerville"/>
                <a:ea typeface="Libre Baskerville"/>
                <a:cs typeface="Libre Baskerville"/>
                <a:sym typeface="Libre Baskerville"/>
              </a:rPr>
            </a:br>
            <a:r>
              <a:rPr b="1" baseline="0" i="0" lang="en-US" sz="1800" u="none" cap="none" strike="noStrike">
                <a:solidFill>
                  <a:schemeClr val="dk1"/>
                </a:solidFill>
                <a:latin typeface="Libre Baskerville"/>
                <a:ea typeface="Libre Baskerville"/>
                <a:cs typeface="Libre Baskerville"/>
                <a:sym typeface="Libre Baskerville"/>
              </a:rPr>
              <a:t>02  DICIEMBRE  2009</a:t>
            </a:r>
          </a:p>
        </p:txBody>
      </p:sp>
      <p:sp>
        <p:nvSpPr>
          <p:cNvPr id="290" name="Shape 290"/>
          <p:cNvSpPr txBox="1"/>
          <p:nvPr/>
        </p:nvSpPr>
        <p:spPr>
          <a:xfrm>
            <a:off x="0" y="0"/>
            <a:ext cx="9144000" cy="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baseline="0" i="0" sz="2400" u="none" cap="none" strike="noStrike">
              <a:solidFill>
                <a:schemeClr val="dk1"/>
              </a:solidFill>
              <a:latin typeface="Arial"/>
              <a:ea typeface="Arial"/>
              <a:cs typeface="Arial"/>
              <a:sym typeface="Arial"/>
            </a:endParaRPr>
          </a:p>
        </p:txBody>
      </p:sp>
      <p:pic>
        <p:nvPicPr>
          <p:cNvPr id="291" name="Shape 291"/>
          <p:cNvPicPr preferRelativeResize="0"/>
          <p:nvPr/>
        </p:nvPicPr>
        <p:blipFill rotWithShape="1">
          <a:blip r:embed="rId3">
            <a:alphaModFix/>
          </a:blip>
          <a:srcRect b="0" l="0" r="0" t="0"/>
          <a:stretch/>
        </p:blipFill>
        <p:spPr>
          <a:xfrm>
            <a:off x="3357562" y="714375"/>
            <a:ext cx="2214561" cy="1285874"/>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ph idx="1" type="subTitle"/>
          </p:nvPr>
        </p:nvSpPr>
        <p:spPr>
          <a:xfrm>
            <a:off x="285750" y="1785936"/>
            <a:ext cx="8858249" cy="5072061"/>
          </a:xfrm>
          <a:prstGeom prst="rect">
            <a:avLst/>
          </a:prstGeom>
          <a:noFill/>
          <a:ln>
            <a:noFill/>
          </a:ln>
        </p:spPr>
        <p:txBody>
          <a:bodyPr anchorCtr="0" anchor="t" bIns="45700" lIns="91425" rIns="91425" tIns="45700">
            <a:noAutofit/>
          </a:bodyPr>
          <a:lstStyle/>
          <a:p>
            <a:pPr indent="0" lvl="0" marL="0" marR="0" rtl="0" algn="ctr">
              <a:lnSpc>
                <a:spcPct val="80000"/>
              </a:lnSpc>
              <a:spcBef>
                <a:spcPts val="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INAUGURACION PRIMERAS AULAS</a:t>
            </a:r>
          </a:p>
          <a:p>
            <a:pPr indent="0" lvl="0" marL="0" marR="0" rtl="0" algn="ctr">
              <a:lnSpc>
                <a:spcPct val="80000"/>
              </a:lnSpc>
              <a:spcBef>
                <a:spcPts val="4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MIERCOLES 02 DE DICIEMBRE DE 2009</a:t>
            </a:r>
          </a:p>
          <a:p>
            <a:pPr indent="0" lvl="0" marL="0" marR="0" rtl="0" algn="ctr">
              <a:lnSpc>
                <a:spcPct val="8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80000"/>
              </a:lnSpc>
              <a:spcBef>
                <a:spcPts val="280"/>
              </a:spcBef>
              <a:spcAft>
                <a:spcPts val="0"/>
              </a:spcAft>
              <a:buClr>
                <a:schemeClr val="dk1"/>
              </a:buClr>
              <a:buSzPct val="25000"/>
              <a:buFont typeface="Arial"/>
              <a:buNone/>
            </a:pPr>
            <a:r>
              <a:rPr b="1" baseline="0" i="1" lang="en-US" sz="1400" u="none" cap="none" strike="noStrike">
                <a:solidFill>
                  <a:schemeClr val="dk1"/>
                </a:solidFill>
                <a:latin typeface="Arial"/>
                <a:ea typeface="Arial"/>
                <a:cs typeface="Arial"/>
                <a:sym typeface="Arial"/>
              </a:rPr>
              <a:t>EN EL EL ACTO DE INAUGURACION EL DIA 02 DE DICIEMBRE DE 2009, PARTICIPO ADEMAS DE LA PRIMERA DAMA DE LA REPUBLICA, SEÑORA MARTA LINARES DE MARTINELLI, LA MINISTRA DE EDUCACION SEÑORA LUCY MOLINAR, EL NUNCIO APOSTOLICO ANDRES CARRASCOSA COSO, EL ALCALDE DE SAN MIGUELITO, D. HECTOR VALDEZ CARRASQUILLA, ENTRE OTRAS PERSONALIDADES.</a:t>
            </a:r>
          </a:p>
          <a:p>
            <a:pPr indent="0" lvl="0" marL="0" marR="0" rtl="0" algn="l">
              <a:lnSpc>
                <a:spcPct val="80000"/>
              </a:lnSpc>
              <a:spcBef>
                <a:spcPts val="280"/>
              </a:spcBef>
              <a:spcAft>
                <a:spcPts val="0"/>
              </a:spcAft>
              <a:buClr>
                <a:schemeClr val="dk1"/>
              </a:buClr>
              <a:buFont typeface="Arial"/>
              <a:buNone/>
            </a:pPr>
            <a:r>
              <a:t/>
            </a:r>
            <a:endParaRPr b="1" baseline="0" i="1" sz="1400" u="none" cap="none" strike="noStrike">
              <a:solidFill>
                <a:schemeClr val="dk1"/>
              </a:solidFill>
              <a:latin typeface="Arial"/>
              <a:ea typeface="Arial"/>
              <a:cs typeface="Arial"/>
              <a:sym typeface="Arial"/>
            </a:endParaRPr>
          </a:p>
          <a:p>
            <a:pPr indent="0" lvl="0" marL="0" marR="0" rtl="0" algn="l">
              <a:lnSpc>
                <a:spcPct val="80000"/>
              </a:lnSpc>
              <a:spcBef>
                <a:spcPts val="280"/>
              </a:spcBef>
              <a:spcAft>
                <a:spcPts val="0"/>
              </a:spcAft>
              <a:buClr>
                <a:schemeClr val="dk1"/>
              </a:buClr>
              <a:buSzPct val="25000"/>
              <a:buFont typeface="Arial"/>
              <a:buNone/>
            </a:pPr>
            <a:r>
              <a:rPr b="1" baseline="0" i="1" lang="en-US" sz="1400" u="none" cap="none" strike="noStrike">
                <a:solidFill>
                  <a:schemeClr val="dk1"/>
                </a:solidFill>
                <a:latin typeface="Arial"/>
                <a:ea typeface="Arial"/>
                <a:cs typeface="Arial"/>
                <a:sym typeface="Arial"/>
              </a:rPr>
              <a:t>DURANTE EL ACTO DE INAUGURACION, LA MINISTRA DE EDUCACION, LUCY MOLINAR, CALIFICO  DE “PRECIOSO” EL TRABAJO QUE LLEVO ADELANTE LA AAAP JUNTO CON LA EMBAJADA ARGETINA EN PANAMA.  “CON ESTO GANAMOS TODOS, ES UNA OPERACIÓN GANAR-GANAR.</a:t>
            </a:r>
          </a:p>
          <a:p>
            <a:pPr indent="0" lvl="0" marL="0" marR="0" rtl="0" algn="l">
              <a:lnSpc>
                <a:spcPct val="80000"/>
              </a:lnSpc>
              <a:spcBef>
                <a:spcPts val="280"/>
              </a:spcBef>
              <a:spcAft>
                <a:spcPts val="0"/>
              </a:spcAft>
              <a:buClr>
                <a:schemeClr val="dk1"/>
              </a:buClr>
              <a:buFont typeface="Arial"/>
              <a:buNone/>
            </a:pPr>
            <a:r>
              <a:t/>
            </a:r>
            <a:endParaRPr b="1" baseline="0" i="1" sz="1400" u="none" cap="none" strike="noStrike">
              <a:solidFill>
                <a:schemeClr val="dk1"/>
              </a:solidFill>
              <a:latin typeface="Arial"/>
              <a:ea typeface="Arial"/>
              <a:cs typeface="Arial"/>
              <a:sym typeface="Arial"/>
            </a:endParaRPr>
          </a:p>
          <a:p>
            <a:pPr indent="0" lvl="0" marL="0" marR="0" rtl="0" algn="l">
              <a:lnSpc>
                <a:spcPct val="80000"/>
              </a:lnSpc>
              <a:spcBef>
                <a:spcPts val="280"/>
              </a:spcBef>
              <a:spcAft>
                <a:spcPts val="0"/>
              </a:spcAft>
              <a:buClr>
                <a:schemeClr val="dk1"/>
              </a:buClr>
              <a:buSzPct val="25000"/>
              <a:buFont typeface="Arial"/>
              <a:buNone/>
            </a:pPr>
            <a:r>
              <a:rPr b="1" baseline="0" i="1" lang="en-US" sz="1400" u="none" cap="none" strike="noStrike">
                <a:solidFill>
                  <a:schemeClr val="dk1"/>
                </a:solidFill>
                <a:latin typeface="Arial"/>
                <a:ea typeface="Arial"/>
                <a:cs typeface="Arial"/>
                <a:sym typeface="Arial"/>
              </a:rPr>
              <a:t>LOS TRABAJOS EFECTUADOS POR LA AAAP, INCLUYERON, EL ACONDICIONAMIENTO TOTAL DE LAS AULAS CON AIRE ACONDICIONADO Y ABANICOS, PISO, TECHO Y VENTANAS, SILLAS Y TABLERO,  Y ADEMAS LA CONSTRUCCION DEL MURO PERIMETRAL, LIMPIEZA Y DRAGADO DE RIO LINDANTE.</a:t>
            </a:r>
          </a:p>
          <a:p>
            <a:pPr indent="0" lvl="0" marL="0" marR="0" rtl="0" algn="l">
              <a:lnSpc>
                <a:spcPct val="80000"/>
              </a:lnSpc>
              <a:spcBef>
                <a:spcPts val="280"/>
              </a:spcBef>
              <a:spcAft>
                <a:spcPts val="0"/>
              </a:spcAft>
              <a:buClr>
                <a:schemeClr val="dk1"/>
              </a:buClr>
              <a:buFont typeface="Arial"/>
              <a:buNone/>
            </a:pPr>
            <a:r>
              <a:t/>
            </a:r>
            <a:endParaRPr b="1" baseline="0" i="1" sz="1400" u="none" cap="none" strike="noStrike">
              <a:solidFill>
                <a:schemeClr val="dk1"/>
              </a:solidFill>
              <a:latin typeface="Arial"/>
              <a:ea typeface="Arial"/>
              <a:cs typeface="Arial"/>
              <a:sym typeface="Arial"/>
            </a:endParaRPr>
          </a:p>
          <a:p>
            <a:pPr indent="0" lvl="0" marL="0" marR="0" rtl="0" algn="l">
              <a:lnSpc>
                <a:spcPct val="80000"/>
              </a:lnSpc>
              <a:spcBef>
                <a:spcPts val="280"/>
              </a:spcBef>
              <a:spcAft>
                <a:spcPts val="0"/>
              </a:spcAft>
              <a:buClr>
                <a:schemeClr val="dk1"/>
              </a:buClr>
              <a:buSzPct val="25000"/>
              <a:buFont typeface="Arial"/>
              <a:buNone/>
            </a:pPr>
            <a:r>
              <a:rPr b="1" baseline="0" i="1" lang="en-US" sz="1400" u="none" cap="none" strike="noStrike">
                <a:solidFill>
                  <a:schemeClr val="dk1"/>
                </a:solidFill>
                <a:latin typeface="Arial"/>
                <a:ea typeface="Arial"/>
                <a:cs typeface="Arial"/>
                <a:sym typeface="Arial"/>
              </a:rPr>
              <a:t>EN LA CEREMONIA TAMBIEN PARTICIPARON LOS ALUMNOS DE LA ESCUELA JOSE DE SAN MARTIN, QUIENES BAILARON DANZAS FOLKLORICAS ARGENTINAS, COMO LO SON LA CHACARERA DOBLE Y EL REMEDIO ATAMISQUEÑO.   DAMAS DE LA AAAP COLABORAN CON LA ESCUELA SAN MARTIN, UBICADA EN EL MISMO AREA,  CON TALLERES DE BAILES FOLKLORICOS, PINTURA Y TEATRO.</a:t>
            </a:r>
          </a:p>
          <a:p>
            <a:pPr indent="0" lvl="0" marL="0" marR="0" rtl="0" algn="l">
              <a:lnSpc>
                <a:spcPct val="80000"/>
              </a:lnSpc>
              <a:spcBef>
                <a:spcPts val="280"/>
              </a:spcBef>
              <a:spcAft>
                <a:spcPts val="0"/>
              </a:spcAft>
              <a:buClr>
                <a:schemeClr val="dk1"/>
              </a:buClr>
              <a:buFont typeface="Arial"/>
              <a:buNone/>
            </a:pPr>
            <a:r>
              <a:t/>
            </a:r>
            <a:endParaRPr b="1" baseline="0" i="1" sz="1400" u="none" cap="none" strike="noStrike">
              <a:solidFill>
                <a:schemeClr val="dk1"/>
              </a:solidFill>
              <a:latin typeface="Arial"/>
              <a:ea typeface="Arial"/>
              <a:cs typeface="Arial"/>
              <a:sym typeface="Arial"/>
            </a:endParaRPr>
          </a:p>
          <a:p>
            <a:pPr indent="0" lvl="0" marL="0" marR="0" rtl="0" algn="l">
              <a:lnSpc>
                <a:spcPct val="80000"/>
              </a:lnSpc>
              <a:spcBef>
                <a:spcPts val="280"/>
              </a:spcBef>
              <a:spcAft>
                <a:spcPts val="0"/>
              </a:spcAft>
              <a:buClr>
                <a:schemeClr val="dk1"/>
              </a:buClr>
              <a:buFont typeface="Arial"/>
              <a:buNone/>
            </a:pPr>
            <a:r>
              <a:t/>
            </a:r>
            <a:endParaRPr b="0" baseline="0" i="0" sz="1400" u="none" cap="none" strike="noStrike">
              <a:solidFill>
                <a:schemeClr val="dk1"/>
              </a:solidFill>
              <a:latin typeface="Arial"/>
              <a:ea typeface="Arial"/>
              <a:cs typeface="Arial"/>
              <a:sym typeface="Arial"/>
            </a:endParaRPr>
          </a:p>
          <a:p>
            <a:pPr indent="0" lvl="0" marL="0" marR="0" rtl="0" algn="l">
              <a:lnSpc>
                <a:spcPct val="80000"/>
              </a:lnSpc>
              <a:spcBef>
                <a:spcPts val="280"/>
              </a:spcBef>
              <a:spcAft>
                <a:spcPts val="0"/>
              </a:spcAft>
              <a:buClr>
                <a:schemeClr val="dk1"/>
              </a:buClr>
              <a:buFont typeface="Arial"/>
              <a:buNone/>
            </a:pPr>
            <a:r>
              <a:t/>
            </a:r>
            <a:endParaRPr b="0" baseline="0" i="0" sz="1400" u="none" cap="none" strike="noStrike">
              <a:solidFill>
                <a:schemeClr val="dk1"/>
              </a:solidFill>
              <a:latin typeface="Arial"/>
              <a:ea typeface="Arial"/>
              <a:cs typeface="Arial"/>
              <a:sym typeface="Arial"/>
            </a:endParaRPr>
          </a:p>
          <a:p>
            <a:pPr indent="0" lvl="0" marL="0" marR="0" rtl="0" algn="l">
              <a:lnSpc>
                <a:spcPct val="80000"/>
              </a:lnSpc>
              <a:spcBef>
                <a:spcPts val="400"/>
              </a:spcBef>
              <a:spcAft>
                <a:spcPts val="0"/>
              </a:spcAft>
              <a:buClr>
                <a:schemeClr val="dk1"/>
              </a:buClr>
              <a:buFont typeface="Arial"/>
              <a:buNone/>
            </a:pPr>
            <a:r>
              <a:t/>
            </a:r>
            <a:endParaRPr b="0" baseline="0" i="0" sz="2000" u="none" cap="none" strike="noStrike">
              <a:solidFill>
                <a:schemeClr val="dk1"/>
              </a:solidFill>
              <a:latin typeface="Arial"/>
              <a:ea typeface="Arial"/>
              <a:cs typeface="Arial"/>
              <a:sym typeface="Arial"/>
            </a:endParaRPr>
          </a:p>
          <a:p>
            <a:pPr indent="0" lvl="0" marL="0" marR="0" rtl="0" algn="l">
              <a:lnSpc>
                <a:spcPct val="8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80000"/>
              </a:lnSpc>
              <a:spcBef>
                <a:spcPts val="400"/>
              </a:spcBef>
              <a:spcAft>
                <a:spcPts val="0"/>
              </a:spcAft>
              <a:buClr>
                <a:schemeClr val="dk1"/>
              </a:buClr>
              <a:buFont typeface="Arial"/>
              <a:buNone/>
            </a:pPr>
            <a:r>
              <a:t/>
            </a:r>
            <a:endParaRPr b="0" baseline="0" i="0" sz="2000" u="none" cap="none" strike="noStrike">
              <a:solidFill>
                <a:schemeClr val="dk1"/>
              </a:solidFill>
              <a:latin typeface="Arial"/>
              <a:ea typeface="Arial"/>
              <a:cs typeface="Arial"/>
              <a:sym typeface="Arial"/>
            </a:endParaRPr>
          </a:p>
          <a:p>
            <a:pPr indent="127000" lvl="0" marL="0" marR="0" rtl="0" algn="l">
              <a:lnSpc>
                <a:spcPct val="8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8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8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8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8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8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8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8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8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8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8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215900" lvl="0" marL="342900" marR="0" rtl="0" algn="l">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297" name="Shape 297"/>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298" name="Shape 298"/>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299" name="Shape 299"/>
          <p:cNvGraphicFramePr/>
          <p:nvPr/>
        </p:nvGraphicFramePr>
        <p:xfrm>
          <a:off x="6877050" y="1268412"/>
          <a:ext cx="3000000" cy="3000000"/>
        </p:xfrm>
        <a:graphic>
          <a:graphicData uri="http://schemas.openxmlformats.org/drawingml/2006/table">
            <a:tbl>
              <a:tblPr>
                <a:noFill/>
                <a:tableStyleId>{1D24C5B9-A1A2-4A4F-B162-952DF5E9011E}</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300" name="Shape 300"/>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4" name="Shape 304"/>
        <p:cNvGrpSpPr/>
        <p:nvPr/>
      </p:nvGrpSpPr>
      <p:grpSpPr>
        <a:xfrm>
          <a:off x="0" y="0"/>
          <a:ext cx="0" cy="0"/>
          <a:chOff x="0" y="0"/>
          <a:chExt cx="0" cy="0"/>
        </a:xfrm>
      </p:grpSpPr>
      <p:sp>
        <p:nvSpPr>
          <p:cNvPr id="305" name="Shape 305"/>
          <p:cNvSpPr txBox="1"/>
          <p:nvPr>
            <p:ph idx="1" type="subTitle"/>
          </p:nvPr>
        </p:nvSpPr>
        <p:spPr>
          <a:xfrm>
            <a:off x="0" y="1857375"/>
            <a:ext cx="9144000" cy="5000625"/>
          </a:xfrm>
          <a:prstGeom prst="rect">
            <a:avLst/>
          </a:prstGeom>
          <a:noFill/>
          <a:ln>
            <a:noFill/>
          </a:ln>
        </p:spPr>
        <p:txBody>
          <a:bodyPr anchorCtr="0" anchor="t" bIns="45700" lIns="91425" rIns="91425" tIns="45700">
            <a:noAutofit/>
          </a:bodyPr>
          <a:lstStyle/>
          <a:p>
            <a:pPr indent="-609600" lvl="0" marL="609600" marR="0" rtl="0" algn="ctr">
              <a:lnSpc>
                <a:spcPct val="100000"/>
              </a:lnSpc>
              <a:spcBef>
                <a:spcPts val="0"/>
              </a:spcBef>
              <a:spcAft>
                <a:spcPts val="0"/>
              </a:spcAft>
              <a:buClr>
                <a:schemeClr val="dk1"/>
              </a:buClr>
              <a:buSzPct val="25000"/>
              <a:buFont typeface="Arial"/>
              <a:buNone/>
            </a:pPr>
            <a:r>
              <a:rPr b="1" baseline="0" i="0" lang="en-US" sz="1400" u="none" cap="none" strike="noStrike">
                <a:solidFill>
                  <a:schemeClr val="dk1"/>
                </a:solidFill>
                <a:latin typeface="Arial"/>
                <a:ea typeface="Arial"/>
                <a:cs typeface="Arial"/>
                <a:sym typeface="Arial"/>
              </a:rPr>
              <a:t>INAUGURACION DE LAS PRIMERAS CUATRO AULAS</a:t>
            </a:r>
          </a:p>
          <a:p>
            <a:pPr indent="-609600" lvl="0" marL="609600" marR="0" rtl="0" algn="ctr">
              <a:lnSpc>
                <a:spcPct val="100000"/>
              </a:lnSpc>
              <a:spcBef>
                <a:spcPts val="280"/>
              </a:spcBef>
              <a:spcAft>
                <a:spcPts val="0"/>
              </a:spcAft>
              <a:buClr>
                <a:schemeClr val="dk1"/>
              </a:buClr>
              <a:buSzPct val="25000"/>
              <a:buFont typeface="Arial"/>
              <a:buNone/>
            </a:pPr>
            <a:r>
              <a:rPr b="1" baseline="0" i="0" lang="en-US" sz="1400" u="none" cap="none" strike="noStrike">
                <a:solidFill>
                  <a:schemeClr val="dk1"/>
                </a:solidFill>
                <a:latin typeface="Arial"/>
                <a:ea typeface="Arial"/>
                <a:cs typeface="Arial"/>
                <a:sym typeface="Arial"/>
              </a:rPr>
              <a:t>MIERCOLES 02 DE DICIEMBRE DE 2009</a:t>
            </a:r>
          </a:p>
          <a:p>
            <a:pPr indent="-609600" lvl="0" marL="60960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609600" lvl="0" marL="60960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609600" lvl="0" marL="60960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306" name="Shape 306"/>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307" name="Shape 307"/>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308" name="Shape 308"/>
          <p:cNvGraphicFramePr/>
          <p:nvPr/>
        </p:nvGraphicFramePr>
        <p:xfrm>
          <a:off x="6877050" y="1268412"/>
          <a:ext cx="3000000" cy="3000000"/>
        </p:xfrm>
        <a:graphic>
          <a:graphicData uri="http://schemas.openxmlformats.org/drawingml/2006/table">
            <a:tbl>
              <a:tblPr>
                <a:noFill/>
                <a:tableStyleId>{AAACFD7D-C7C5-4876-94A6-636ABF4B367E}</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309" name="Shape 309"/>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310" name="Shape 310"/>
          <p:cNvPicPr preferRelativeResize="0"/>
          <p:nvPr/>
        </p:nvPicPr>
        <p:blipFill rotWithShape="1">
          <a:blip r:embed="rId4">
            <a:alphaModFix/>
          </a:blip>
          <a:srcRect b="0" l="0" r="0" t="0"/>
          <a:stretch/>
        </p:blipFill>
        <p:spPr>
          <a:xfrm>
            <a:off x="357187" y="2571750"/>
            <a:ext cx="3000375" cy="1785937"/>
          </a:xfrm>
          <a:prstGeom prst="rect">
            <a:avLst/>
          </a:prstGeom>
          <a:noFill/>
          <a:ln>
            <a:noFill/>
          </a:ln>
        </p:spPr>
      </p:pic>
      <p:pic>
        <p:nvPicPr>
          <p:cNvPr id="311" name="Shape 311"/>
          <p:cNvPicPr preferRelativeResize="0"/>
          <p:nvPr/>
        </p:nvPicPr>
        <p:blipFill rotWithShape="1">
          <a:blip r:embed="rId5">
            <a:alphaModFix/>
          </a:blip>
          <a:srcRect b="0" l="0" r="0" t="0"/>
          <a:stretch/>
        </p:blipFill>
        <p:spPr>
          <a:xfrm>
            <a:off x="6643686" y="2571750"/>
            <a:ext cx="2071686" cy="1714500"/>
          </a:xfrm>
          <a:prstGeom prst="rect">
            <a:avLst/>
          </a:prstGeom>
          <a:noFill/>
          <a:ln>
            <a:noFill/>
          </a:ln>
        </p:spPr>
      </p:pic>
      <p:pic>
        <p:nvPicPr>
          <p:cNvPr id="312" name="Shape 312"/>
          <p:cNvPicPr preferRelativeResize="0"/>
          <p:nvPr/>
        </p:nvPicPr>
        <p:blipFill rotWithShape="1">
          <a:blip r:embed="rId6">
            <a:alphaModFix/>
          </a:blip>
          <a:srcRect b="0" l="0" r="0" t="0"/>
          <a:stretch/>
        </p:blipFill>
        <p:spPr>
          <a:xfrm>
            <a:off x="3857625" y="2571750"/>
            <a:ext cx="2214561" cy="1714500"/>
          </a:xfrm>
          <a:prstGeom prst="rect">
            <a:avLst/>
          </a:prstGeom>
          <a:noFill/>
          <a:ln>
            <a:noFill/>
          </a:ln>
        </p:spPr>
      </p:pic>
      <p:pic>
        <p:nvPicPr>
          <p:cNvPr id="313" name="Shape 313"/>
          <p:cNvPicPr preferRelativeResize="0"/>
          <p:nvPr/>
        </p:nvPicPr>
        <p:blipFill rotWithShape="1">
          <a:blip r:embed="rId7">
            <a:alphaModFix/>
          </a:blip>
          <a:srcRect b="0" l="0" r="0" t="0"/>
          <a:stretch/>
        </p:blipFill>
        <p:spPr>
          <a:xfrm>
            <a:off x="428625" y="4786312"/>
            <a:ext cx="3071812" cy="1785937"/>
          </a:xfrm>
          <a:prstGeom prst="rect">
            <a:avLst/>
          </a:prstGeom>
          <a:noFill/>
          <a:ln>
            <a:noFill/>
          </a:ln>
        </p:spPr>
      </p:pic>
      <p:pic>
        <p:nvPicPr>
          <p:cNvPr id="314" name="Shape 314"/>
          <p:cNvPicPr preferRelativeResize="0"/>
          <p:nvPr/>
        </p:nvPicPr>
        <p:blipFill rotWithShape="1">
          <a:blip r:embed="rId8">
            <a:alphaModFix/>
          </a:blip>
          <a:srcRect b="0" l="0" r="0" t="0"/>
          <a:stretch/>
        </p:blipFill>
        <p:spPr>
          <a:xfrm>
            <a:off x="3714750" y="4500562"/>
            <a:ext cx="2571749" cy="1857375"/>
          </a:xfrm>
          <a:prstGeom prst="rect">
            <a:avLst/>
          </a:prstGeom>
          <a:noFill/>
          <a:ln>
            <a:noFill/>
          </a:ln>
        </p:spPr>
      </p:pic>
      <p:pic>
        <p:nvPicPr>
          <p:cNvPr id="315" name="Shape 315"/>
          <p:cNvPicPr preferRelativeResize="0"/>
          <p:nvPr/>
        </p:nvPicPr>
        <p:blipFill/>
        <p:spPr>
          <a:xfrm>
            <a:off x="6572250" y="4786312"/>
            <a:ext cx="2286000" cy="1785937"/>
          </a:xfrm>
          <a:prstGeom prst="rect">
            <a:avLst/>
          </a:prstGeom>
          <a:solidFill>
            <a:srgbClr val="FFFFFF"/>
          </a:solid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ph idx="1" type="subTitle"/>
          </p:nvPr>
        </p:nvSpPr>
        <p:spPr>
          <a:xfrm>
            <a:off x="0" y="1928811"/>
            <a:ext cx="9144000" cy="4929187"/>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LA ESCUELA HOY</a:t>
            </a: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321" name="Shape 321"/>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322" name="Shape 322"/>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323" name="Shape 323"/>
          <p:cNvGraphicFramePr/>
          <p:nvPr/>
        </p:nvGraphicFramePr>
        <p:xfrm>
          <a:off x="6877050" y="1268412"/>
          <a:ext cx="3000000" cy="3000000"/>
        </p:xfrm>
        <a:graphic>
          <a:graphicData uri="http://schemas.openxmlformats.org/drawingml/2006/table">
            <a:tbl>
              <a:tblPr>
                <a:noFill/>
                <a:tableStyleId>{0AEBEDED-6A7C-4750-86B1-5940EB90AF96}</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324" name="Shape 324"/>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325" name="Shape 325"/>
          <p:cNvPicPr preferRelativeResize="0"/>
          <p:nvPr/>
        </p:nvPicPr>
        <p:blipFill rotWithShape="1">
          <a:blip r:embed="rId4">
            <a:alphaModFix/>
          </a:blip>
          <a:srcRect b="0" l="0" r="0" t="0"/>
          <a:stretch/>
        </p:blipFill>
        <p:spPr>
          <a:xfrm>
            <a:off x="357187" y="2500311"/>
            <a:ext cx="2286000" cy="1785937"/>
          </a:xfrm>
          <a:prstGeom prst="rect">
            <a:avLst/>
          </a:prstGeom>
          <a:noFill/>
          <a:ln>
            <a:noFill/>
          </a:ln>
        </p:spPr>
      </p:pic>
      <p:pic>
        <p:nvPicPr>
          <p:cNvPr id="326" name="Shape 326"/>
          <p:cNvPicPr preferRelativeResize="0"/>
          <p:nvPr/>
        </p:nvPicPr>
        <p:blipFill rotWithShape="1">
          <a:blip r:embed="rId5">
            <a:alphaModFix/>
          </a:blip>
          <a:srcRect b="0" l="0" r="0" t="0"/>
          <a:stretch/>
        </p:blipFill>
        <p:spPr>
          <a:xfrm>
            <a:off x="4857750" y="4500562"/>
            <a:ext cx="3857624" cy="2071686"/>
          </a:xfrm>
          <a:prstGeom prst="rect">
            <a:avLst/>
          </a:prstGeom>
          <a:noFill/>
          <a:ln>
            <a:noFill/>
          </a:ln>
        </p:spPr>
      </p:pic>
      <p:pic>
        <p:nvPicPr>
          <p:cNvPr id="327" name="Shape 327"/>
          <p:cNvPicPr preferRelativeResize="0"/>
          <p:nvPr/>
        </p:nvPicPr>
        <p:blipFill rotWithShape="1">
          <a:blip r:embed="rId6">
            <a:alphaModFix/>
          </a:blip>
          <a:srcRect b="0" l="0" r="0" t="0"/>
          <a:stretch/>
        </p:blipFill>
        <p:spPr>
          <a:xfrm>
            <a:off x="6000750" y="2500311"/>
            <a:ext cx="2714624" cy="1714500"/>
          </a:xfrm>
          <a:prstGeom prst="rect">
            <a:avLst/>
          </a:prstGeom>
          <a:noFill/>
          <a:ln>
            <a:noFill/>
          </a:ln>
        </p:spPr>
      </p:pic>
      <p:pic>
        <p:nvPicPr>
          <p:cNvPr id="328" name="Shape 328"/>
          <p:cNvPicPr preferRelativeResize="0"/>
          <p:nvPr/>
        </p:nvPicPr>
        <p:blipFill rotWithShape="1">
          <a:blip r:embed="rId7">
            <a:alphaModFix/>
          </a:blip>
          <a:srcRect b="0" l="0" r="0" t="0"/>
          <a:stretch/>
        </p:blipFill>
        <p:spPr>
          <a:xfrm>
            <a:off x="3071811" y="2571750"/>
            <a:ext cx="2643186" cy="1714500"/>
          </a:xfrm>
          <a:prstGeom prst="rect">
            <a:avLst/>
          </a:prstGeom>
          <a:noFill/>
          <a:ln>
            <a:noFill/>
          </a:ln>
        </p:spPr>
      </p:pic>
      <p:pic>
        <p:nvPicPr>
          <p:cNvPr id="329" name="Shape 329"/>
          <p:cNvPicPr preferRelativeResize="0"/>
          <p:nvPr/>
        </p:nvPicPr>
        <p:blipFill rotWithShape="1">
          <a:blip r:embed="rId8">
            <a:alphaModFix/>
          </a:blip>
          <a:srcRect b="0" l="0" r="0" t="0"/>
          <a:stretch/>
        </p:blipFill>
        <p:spPr>
          <a:xfrm>
            <a:off x="357187" y="4429125"/>
            <a:ext cx="3786186" cy="2143125"/>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4" name="Shape 334"/>
        <p:cNvGrpSpPr/>
        <p:nvPr/>
      </p:nvGrpSpPr>
      <p:grpSpPr>
        <a:xfrm>
          <a:off x="0" y="0"/>
          <a:ext cx="0" cy="0"/>
          <a:chOff x="0" y="0"/>
          <a:chExt cx="0" cy="0"/>
        </a:xfrm>
      </p:grpSpPr>
      <p:sp>
        <p:nvSpPr>
          <p:cNvPr id="335" name="Shape 335"/>
          <p:cNvSpPr txBox="1"/>
          <p:nvPr>
            <p:ph type="ctrTitle"/>
          </p:nvPr>
        </p:nvSpPr>
        <p:spPr>
          <a:xfrm>
            <a:off x="685800" y="1785936"/>
            <a:ext cx="7772400" cy="2557461"/>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2"/>
              </a:buClr>
              <a:buSzPct val="25000"/>
              <a:buFont typeface="Libre Baskerville"/>
              <a:buNone/>
            </a:pPr>
            <a:br>
              <a:rPr b="0" baseline="0" i="0" lang="en-US" sz="1000" u="none" cap="none" strike="noStrike">
                <a:solidFill>
                  <a:schemeClr val="dk2"/>
                </a:solidFill>
                <a:latin typeface="Libre Baskerville"/>
                <a:ea typeface="Libre Baskerville"/>
                <a:cs typeface="Libre Baskerville"/>
                <a:sym typeface="Libre Baskerville"/>
              </a:rPr>
            </a:br>
            <a:br>
              <a:rPr b="0" baseline="0" i="0" lang="en-US" sz="1200" u="none" cap="none" strike="noStrike">
                <a:solidFill>
                  <a:schemeClr val="dk2"/>
                </a:solidFill>
                <a:latin typeface="Libre Baskerville"/>
                <a:ea typeface="Libre Baskerville"/>
                <a:cs typeface="Libre Baskerville"/>
                <a:sym typeface="Libre Baskerville"/>
              </a:rPr>
            </a:br>
            <a:r>
              <a:rPr b="0" baseline="0" i="0" lang="en-US" sz="1600" u="none" cap="none" strike="noStrike">
                <a:solidFill>
                  <a:schemeClr val="dk2"/>
                </a:solidFill>
                <a:latin typeface="Libre Baskerville"/>
                <a:ea typeface="Libre Baskerville"/>
                <a:cs typeface="Libre Baskerville"/>
                <a:sym typeface="Libre Baskerville"/>
              </a:rPr>
              <a:t>ASOCIACIÓN DE AMISTAD ARGENTINO PANAMEÑA</a:t>
            </a:r>
            <a:br>
              <a:rPr b="0" baseline="0" i="0" lang="en-US" sz="1200" u="none" cap="none" strike="noStrike">
                <a:solidFill>
                  <a:schemeClr val="dk2"/>
                </a:solidFill>
                <a:latin typeface="Libre Baskerville"/>
                <a:ea typeface="Libre Baskerville"/>
                <a:cs typeface="Libre Baskerville"/>
                <a:sym typeface="Libre Baskerville"/>
              </a:rPr>
            </a:br>
            <a:br>
              <a:rPr b="0" baseline="0" i="0" lang="en-US" sz="1200" u="none" cap="none" strike="noStrike">
                <a:solidFill>
                  <a:schemeClr val="dk2"/>
                </a:solidFill>
                <a:latin typeface="Libre Baskerville"/>
                <a:ea typeface="Libre Baskerville"/>
                <a:cs typeface="Libre Baskerville"/>
                <a:sym typeface="Libre Baskerville"/>
              </a:rPr>
            </a:br>
            <a:br>
              <a:rPr b="1" baseline="0" i="0" lang="en-US" sz="1400" u="none" cap="none" strike="noStrike">
                <a:solidFill>
                  <a:schemeClr val="dk2"/>
                </a:solidFill>
                <a:latin typeface="Libre Baskerville"/>
                <a:ea typeface="Libre Baskerville"/>
                <a:cs typeface="Libre Baskerville"/>
                <a:sym typeface="Libre Baskerville"/>
              </a:rPr>
            </a:br>
            <a:r>
              <a:rPr b="1" baseline="0" i="0" lang="en-US" sz="2000" u="none" cap="none" strike="noStrike">
                <a:solidFill>
                  <a:schemeClr val="dk2"/>
                </a:solidFill>
                <a:latin typeface="Libre Baskerville"/>
                <a:ea typeface="Libre Baskerville"/>
                <a:cs typeface="Libre Baskerville"/>
                <a:sym typeface="Libre Baskerville"/>
              </a:rPr>
              <a:t>INAUGURACION DE LAS PRIMERAS AULAS</a:t>
            </a:r>
            <a:br>
              <a:rPr b="0" baseline="0" i="0" lang="en-US" sz="1800" u="none" cap="none" strike="noStrike">
                <a:solidFill>
                  <a:schemeClr val="dk2"/>
                </a:solidFill>
                <a:latin typeface="Libre Baskerville"/>
                <a:ea typeface="Libre Baskerville"/>
                <a:cs typeface="Libre Baskerville"/>
                <a:sym typeface="Libre Baskerville"/>
              </a:rPr>
            </a:br>
            <a:br>
              <a:rPr b="0" baseline="0" i="0" lang="en-US" sz="1400" u="none" cap="none" strike="noStrike">
                <a:solidFill>
                  <a:schemeClr val="dk2"/>
                </a:solidFill>
                <a:latin typeface="Libre Baskerville"/>
                <a:ea typeface="Libre Baskerville"/>
                <a:cs typeface="Libre Baskerville"/>
                <a:sym typeface="Libre Baskerville"/>
              </a:rPr>
            </a:br>
            <a:br>
              <a:rPr b="0" baseline="0" i="0" lang="en-US" sz="1400" u="none" cap="none" strike="noStrike">
                <a:solidFill>
                  <a:schemeClr val="dk2"/>
                </a:solidFill>
                <a:latin typeface="Libre Baskerville"/>
                <a:ea typeface="Libre Baskerville"/>
                <a:cs typeface="Libre Baskerville"/>
                <a:sym typeface="Libre Baskerville"/>
              </a:rPr>
            </a:br>
            <a:r>
              <a:rPr b="1" baseline="0" i="0" lang="en-US" sz="2000" u="none" cap="none" strike="noStrike">
                <a:solidFill>
                  <a:schemeClr val="dk2"/>
                </a:solidFill>
                <a:latin typeface="Libre Baskerville"/>
                <a:ea typeface="Libre Baskerville"/>
                <a:cs typeface="Libre Baskerville"/>
                <a:sym typeface="Libre Baskerville"/>
              </a:rPr>
              <a:t>ESCUELA DOMINGO FAUSTINO SARMIENTO</a:t>
            </a:r>
            <a:br>
              <a:rPr b="0" baseline="0" i="0" lang="en-US" sz="1400" u="none" cap="none" strike="noStrike">
                <a:solidFill>
                  <a:schemeClr val="dk2"/>
                </a:solidFill>
                <a:latin typeface="Libre Baskerville"/>
                <a:ea typeface="Libre Baskerville"/>
                <a:cs typeface="Libre Baskerville"/>
                <a:sym typeface="Libre Baskerville"/>
              </a:rPr>
            </a:br>
          </a:p>
        </p:txBody>
      </p:sp>
      <p:sp>
        <p:nvSpPr>
          <p:cNvPr id="336" name="Shape 336"/>
          <p:cNvSpPr txBox="1"/>
          <p:nvPr>
            <p:ph idx="1" type="subTitle"/>
          </p:nvPr>
        </p:nvSpPr>
        <p:spPr>
          <a:xfrm>
            <a:off x="1371600" y="4495800"/>
            <a:ext cx="6400799" cy="13715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Libre Baskerville"/>
              <a:buNone/>
            </a:pPr>
            <a:r>
              <a:rPr b="0" baseline="0" i="0" lang="en-US" sz="1200" u="none" cap="none" strike="noStrike">
                <a:solidFill>
                  <a:schemeClr val="dk1"/>
                </a:solidFill>
                <a:latin typeface="Libre Baskerville"/>
                <a:ea typeface="Libre Baskerville"/>
                <a:cs typeface="Libre Baskerville"/>
                <a:sym typeface="Libre Baskerville"/>
              </a:rPr>
              <a:t>CORREGIMIENTO OMAR TORRIJOS HERRERA</a:t>
            </a:r>
            <a:br>
              <a:rPr b="0" baseline="0" i="0" lang="en-US" sz="1200" u="none" cap="none" strike="noStrike">
                <a:solidFill>
                  <a:schemeClr val="dk1"/>
                </a:solidFill>
                <a:latin typeface="Libre Baskerville"/>
                <a:ea typeface="Libre Baskerville"/>
                <a:cs typeface="Libre Baskerville"/>
                <a:sym typeface="Libre Baskerville"/>
              </a:rPr>
            </a:br>
            <a:r>
              <a:rPr b="0" baseline="0" i="0" lang="en-US" sz="1200" u="none" cap="none" strike="noStrike">
                <a:solidFill>
                  <a:schemeClr val="dk1"/>
                </a:solidFill>
                <a:latin typeface="Libre Baskerville"/>
                <a:ea typeface="Libre Baskerville"/>
                <a:cs typeface="Libre Baskerville"/>
                <a:sym typeface="Libre Baskerville"/>
              </a:rPr>
              <a:t>DISTRITO DE SAN MIGUELITO, PANAMA</a:t>
            </a:r>
            <a:br>
              <a:rPr b="0" baseline="0" i="0" lang="en-US" sz="1200" u="none" cap="none" strike="noStrike">
                <a:solidFill>
                  <a:schemeClr val="dk1"/>
                </a:solidFill>
                <a:latin typeface="Libre Baskerville"/>
                <a:ea typeface="Libre Baskerville"/>
                <a:cs typeface="Libre Baskerville"/>
                <a:sym typeface="Libre Baskerville"/>
              </a:rPr>
            </a:br>
            <a:r>
              <a:rPr b="0" baseline="0" i="0" lang="en-US" sz="1200" u="none" cap="none" strike="noStrike">
                <a:solidFill>
                  <a:schemeClr val="dk1"/>
                </a:solidFill>
                <a:latin typeface="Libre Baskerville"/>
                <a:ea typeface="Libre Baskerville"/>
                <a:cs typeface="Libre Baskerville"/>
                <a:sym typeface="Libre Baskerville"/>
              </a:rPr>
              <a:t>	</a:t>
            </a:r>
          </a:p>
          <a:p>
            <a:pPr indent="0" lvl="0" marL="0" marR="0" rtl="0" algn="ctr">
              <a:lnSpc>
                <a:spcPct val="100000"/>
              </a:lnSpc>
              <a:spcBef>
                <a:spcPts val="360"/>
              </a:spcBef>
              <a:spcAft>
                <a:spcPts val="0"/>
              </a:spcAft>
              <a:buClr>
                <a:schemeClr val="dk1"/>
              </a:buClr>
              <a:buSzPct val="25000"/>
              <a:buFont typeface="Libre Baskerville"/>
              <a:buNone/>
            </a:pPr>
            <a:r>
              <a:rPr b="0" baseline="0" i="0" lang="en-US" sz="1200" u="none" cap="none" strike="noStrike">
                <a:solidFill>
                  <a:schemeClr val="dk1"/>
                </a:solidFill>
                <a:latin typeface="Libre Baskerville"/>
                <a:ea typeface="Libre Baskerville"/>
                <a:cs typeface="Libre Baskerville"/>
                <a:sym typeface="Libre Baskerville"/>
              </a:rPr>
              <a:t>	</a:t>
            </a:r>
            <a:br>
              <a:rPr b="0" baseline="0" i="0" lang="en-US" sz="1200" u="none" cap="none" strike="noStrike">
                <a:solidFill>
                  <a:schemeClr val="dk1"/>
                </a:solidFill>
                <a:latin typeface="Libre Baskerville"/>
                <a:ea typeface="Libre Baskerville"/>
                <a:cs typeface="Libre Baskerville"/>
                <a:sym typeface="Libre Baskerville"/>
              </a:rPr>
            </a:br>
            <a:r>
              <a:rPr b="1" baseline="0" i="0" lang="en-US" sz="1800" u="none" cap="none" strike="noStrike">
                <a:solidFill>
                  <a:schemeClr val="dk1"/>
                </a:solidFill>
                <a:latin typeface="Libre Baskerville"/>
                <a:ea typeface="Libre Baskerville"/>
                <a:cs typeface="Libre Baskerville"/>
                <a:sym typeface="Libre Baskerville"/>
              </a:rPr>
              <a:t>02  DICIEMBRE  2009</a:t>
            </a:r>
          </a:p>
        </p:txBody>
      </p:sp>
      <p:sp>
        <p:nvSpPr>
          <p:cNvPr id="337" name="Shape 337"/>
          <p:cNvSpPr txBox="1"/>
          <p:nvPr/>
        </p:nvSpPr>
        <p:spPr>
          <a:xfrm>
            <a:off x="0" y="0"/>
            <a:ext cx="9144000" cy="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baseline="0" i="0" sz="2400" u="none" cap="none" strike="noStrike">
              <a:solidFill>
                <a:schemeClr val="dk1"/>
              </a:solidFill>
              <a:latin typeface="Arial"/>
              <a:ea typeface="Arial"/>
              <a:cs typeface="Arial"/>
              <a:sym typeface="Arial"/>
            </a:endParaRPr>
          </a:p>
        </p:txBody>
      </p:sp>
      <p:pic>
        <p:nvPicPr>
          <p:cNvPr id="338" name="Shape 338"/>
          <p:cNvPicPr preferRelativeResize="0"/>
          <p:nvPr/>
        </p:nvPicPr>
        <p:blipFill rotWithShape="1">
          <a:blip r:embed="rId3">
            <a:alphaModFix/>
          </a:blip>
          <a:srcRect b="0" l="0" r="0" t="0"/>
          <a:stretch/>
        </p:blipFill>
        <p:spPr>
          <a:xfrm>
            <a:off x="3357562" y="714375"/>
            <a:ext cx="2214561" cy="1285874"/>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sp>
        <p:nvSpPr>
          <p:cNvPr id="343" name="Shape 343"/>
          <p:cNvSpPr txBox="1"/>
          <p:nvPr>
            <p:ph idx="1" type="subTitle"/>
          </p:nvPr>
        </p:nvSpPr>
        <p:spPr>
          <a:xfrm>
            <a:off x="1371600" y="2420936"/>
            <a:ext cx="6400799" cy="3217861"/>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Font typeface="Arial"/>
              <a:buNone/>
            </a:pPr>
            <a:r>
              <a:t/>
            </a:r>
            <a:endParaRPr b="1" baseline="0" i="1" sz="2800" u="none" cap="none" strike="noStrike">
              <a:solidFill>
                <a:schemeClr val="dk1"/>
              </a:solidFill>
              <a:latin typeface="Arial"/>
              <a:ea typeface="Arial"/>
              <a:cs typeface="Arial"/>
              <a:sym typeface="Arial"/>
            </a:endParaRPr>
          </a:p>
          <a:p>
            <a:pPr indent="0" lvl="0" marL="0" marR="0" rtl="0" algn="ctr">
              <a:lnSpc>
                <a:spcPct val="100000"/>
              </a:lnSpc>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a:p>
            <a:pPr indent="0" lvl="0" marL="0" marR="0" rtl="0" algn="ctr">
              <a:lnSpc>
                <a:spcPct val="100000"/>
              </a:lnSpc>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a:p>
            <a:pPr indent="0" lvl="0" marL="0" marR="0" rtl="0" algn="ctr">
              <a:lnSpc>
                <a:spcPct val="100000"/>
              </a:lnSpc>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a:p>
            <a:pPr indent="0" lvl="0" marL="0" marR="0" rtl="0" algn="ctr">
              <a:spcBef>
                <a:spcPts val="560"/>
              </a:spcBef>
              <a:spcAft>
                <a:spcPts val="0"/>
              </a:spcAft>
              <a:buClr>
                <a:schemeClr val="dk1"/>
              </a:buClr>
              <a:buFont typeface="Arial"/>
              <a:buNone/>
            </a:pPr>
            <a:r>
              <a:t/>
            </a:r>
            <a:endParaRPr b="1" baseline="0" i="0" sz="2800" u="none" cap="none" strike="noStrike">
              <a:solidFill>
                <a:schemeClr val="dk1"/>
              </a:solidFill>
              <a:latin typeface="Arial"/>
              <a:ea typeface="Arial"/>
              <a:cs typeface="Arial"/>
              <a:sym typeface="Arial"/>
            </a:endParaRPr>
          </a:p>
        </p:txBody>
      </p:sp>
      <p:pic>
        <p:nvPicPr>
          <p:cNvPr id="344" name="Shape 344"/>
          <p:cNvPicPr preferRelativeResize="0"/>
          <p:nvPr>
            <p:ph type="ctrTitle"/>
          </p:nvPr>
        </p:nvPicPr>
        <p:blipFill/>
        <p:spPr>
          <a:xfrm>
            <a:off x="4211637" y="333375"/>
            <a:ext cx="647700" cy="1008062"/>
          </a:xfrm>
          <a:prstGeom prst="rect">
            <a:avLst/>
          </a:prstGeom>
          <a:solidFill>
            <a:srgbClr val="FFFFFF"/>
          </a:solidFill>
          <a:ln>
            <a:noFill/>
          </a:ln>
        </p:spPr>
      </p:pic>
      <p:graphicFrame>
        <p:nvGraphicFramePr>
          <p:cNvPr id="345" name="Shape 345"/>
          <p:cNvGraphicFramePr/>
          <p:nvPr/>
        </p:nvGraphicFramePr>
        <p:xfrm>
          <a:off x="3708400" y="1412875"/>
          <a:ext cx="3000000" cy="3000000"/>
        </p:xfrm>
        <a:graphic>
          <a:graphicData uri="http://schemas.openxmlformats.org/drawingml/2006/table">
            <a:tbl>
              <a:tblPr>
                <a:noFill/>
                <a:tableStyleId>{E94C46D4-BFED-4A45-A73B-2A368D1759E6}</a:tableStyleId>
              </a:tblPr>
              <a:tblGrid>
                <a:gridCol w="1727200"/>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1" baseline="0" i="1" lang="en-US" sz="1000" u="none" cap="none" strike="noStrike">
                          <a:solidFill>
                            <a:schemeClr val="dk1"/>
                          </a:solidFill>
                          <a:latin typeface="Arial"/>
                          <a:ea typeface="Arial"/>
                          <a:cs typeface="Arial"/>
                          <a:sym typeface="Arial"/>
                        </a:rPr>
                        <a:t>   Embajada de la</a:t>
                      </a:r>
                    </a:p>
                    <a:p>
                      <a:pPr indent="-342900" lvl="0" marL="342900" marR="0" rtl="0" algn="ctr">
                        <a:lnSpc>
                          <a:spcPct val="100000"/>
                        </a:lnSpc>
                        <a:spcBef>
                          <a:spcPts val="0"/>
                        </a:spcBef>
                        <a:spcAft>
                          <a:spcPts val="0"/>
                        </a:spcAft>
                        <a:buClr>
                          <a:schemeClr val="dk1"/>
                        </a:buClr>
                        <a:buSzPct val="25000"/>
                        <a:buFont typeface="Arial"/>
                        <a:buNone/>
                      </a:pPr>
                      <a:r>
                        <a:rPr b="1" baseline="0" i="1" lang="en-US" sz="1000" u="none" cap="none" strike="noStrike">
                          <a:solidFill>
                            <a:schemeClr val="dk1"/>
                          </a:solidFill>
                          <a:latin typeface="Arial"/>
                          <a:ea typeface="Arial"/>
                          <a:cs typeface="Arial"/>
                          <a:sym typeface="Arial"/>
                        </a:rPr>
                        <a:t>  República Argentina </a:t>
                      </a:r>
                    </a:p>
                    <a:p>
                      <a:pPr indent="-342900" lvl="0" marL="342900" marR="0" rtl="0" algn="ctr">
                        <a:lnSpc>
                          <a:spcPct val="100000"/>
                        </a:lnSpc>
                        <a:spcBef>
                          <a:spcPts val="0"/>
                        </a:spcBef>
                        <a:spcAft>
                          <a:spcPts val="0"/>
                        </a:spcAft>
                        <a:buClr>
                          <a:schemeClr val="dk1"/>
                        </a:buClr>
                        <a:buSzPct val="25000"/>
                        <a:buFont typeface="Arial"/>
                        <a:buNone/>
                      </a:pPr>
                      <a:r>
                        <a:rPr b="1" baseline="0" i="1" lang="en-US" sz="1000" u="none" cap="none" strike="noStrike">
                          <a:solidFill>
                            <a:schemeClr val="dk1"/>
                          </a:solidFill>
                          <a:latin typeface="Arial"/>
                          <a:ea typeface="Arial"/>
                          <a:cs typeface="Arial"/>
                          <a:sym typeface="Arial"/>
                        </a:rPr>
                        <a:t>   en Panamá</a:t>
                      </a:r>
                    </a:p>
                  </a:txBody>
                  <a:tcPr marT="45775" marB="45775" marR="0" marL="0"/>
                </a:tc>
              </a:tr>
            </a:tbl>
          </a:graphicData>
        </a:graphic>
      </p:graphicFrame>
      <p:pic>
        <p:nvPicPr>
          <p:cNvPr id="346" name="Shape 346"/>
          <p:cNvPicPr preferRelativeResize="0"/>
          <p:nvPr/>
        </p:nvPicPr>
        <p:blipFill rotWithShape="1">
          <a:blip r:embed="rId3">
            <a:alphaModFix/>
          </a:blip>
          <a:srcRect b="0" l="0" r="0" t="0"/>
          <a:stretch/>
        </p:blipFill>
        <p:spPr>
          <a:xfrm>
            <a:off x="1619250" y="2143125"/>
            <a:ext cx="5905500" cy="4503736"/>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idx="1" type="subTitle"/>
          </p:nvPr>
        </p:nvSpPr>
        <p:spPr>
          <a:xfrm>
            <a:off x="468312" y="2143125"/>
            <a:ext cx="8675687" cy="44640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0" lang="en-US" sz="2000" u="none" cap="none" strike="noStrike">
                <a:solidFill>
                  <a:schemeClr val="dk1"/>
                </a:solidFill>
                <a:latin typeface="Arial"/>
                <a:ea typeface="Arial"/>
                <a:cs typeface="Arial"/>
                <a:sym typeface="Arial"/>
              </a:rPr>
              <a:t>OBJETIVO</a:t>
            </a: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Crear un Complejo Educativo y Polideportivo modelo,  en la Escuela de Nivel Primario Domingo Faustino Sarmiento.</a:t>
            </a: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73" name="Shape 73"/>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74" name="Shape 74"/>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75" name="Shape 75"/>
          <p:cNvGraphicFramePr/>
          <p:nvPr/>
        </p:nvGraphicFramePr>
        <p:xfrm>
          <a:off x="6877050" y="1268412"/>
          <a:ext cx="3000000" cy="3000000"/>
        </p:xfrm>
        <a:graphic>
          <a:graphicData uri="http://schemas.openxmlformats.org/drawingml/2006/table">
            <a:tbl>
              <a:tblPr>
                <a:noFill/>
                <a:tableStyleId>{1741595F-8784-40A0-A9B4-613C48F1D4A4}</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76" name="Shape 76"/>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77" name="Shape 77"/>
          <p:cNvPicPr preferRelativeResize="0"/>
          <p:nvPr/>
        </p:nvPicPr>
        <p:blipFill rotWithShape="1">
          <a:blip r:embed="rId4">
            <a:alphaModFix/>
          </a:blip>
          <a:srcRect b="0" l="0" r="0" t="0"/>
          <a:stretch/>
        </p:blipFill>
        <p:spPr>
          <a:xfrm>
            <a:off x="2786061" y="3786187"/>
            <a:ext cx="3571874" cy="271462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sp>
        <p:nvSpPr>
          <p:cNvPr id="82" name="Shape 82"/>
          <p:cNvSpPr txBox="1"/>
          <p:nvPr>
            <p:ph idx="1" type="subTitle"/>
          </p:nvPr>
        </p:nvSpPr>
        <p:spPr>
          <a:xfrm>
            <a:off x="468312" y="2143125"/>
            <a:ext cx="8675687" cy="44640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LA HOJA DE RUTA</a:t>
            </a: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ct val="100000"/>
              <a:buFont typeface="Arial"/>
              <a:buChar char="•"/>
            </a:pPr>
            <a:r>
              <a:rPr b="1" baseline="0" i="1" lang="en-US" sz="2000" u="none" cap="none" strike="noStrike">
                <a:solidFill>
                  <a:schemeClr val="dk1"/>
                </a:solidFill>
                <a:latin typeface="Arial"/>
                <a:ea typeface="Arial"/>
                <a:cs typeface="Arial"/>
                <a:sym typeface="Arial"/>
              </a:rPr>
              <a:t>2005/2006: LA INSTITUCIONALIDAD</a:t>
            </a: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ct val="100000"/>
              <a:buFont typeface="Arial"/>
              <a:buChar char="•"/>
            </a:pPr>
            <a:r>
              <a:rPr b="0" baseline="0" i="0" lang="en-US" sz="2000" u="none" cap="none" strike="noStrike">
                <a:solidFill>
                  <a:schemeClr val="dk1"/>
                </a:solidFill>
                <a:latin typeface="Arial"/>
                <a:ea typeface="Arial"/>
                <a:cs typeface="Arial"/>
                <a:sym typeface="Arial"/>
              </a:rPr>
              <a:t>La Embajada de la República Argentina promovió la creación de la Asociación de Amistad Argentino-Panameña (AAAP), organización civil sin fines de lucro integrada por la comunidad de residentes argentinos en Panamá y ciudadanos panameños vinculados a la República Argentina.</a:t>
            </a:r>
          </a:p>
          <a:p>
            <a:pPr indent="127000" lvl="0" marL="0" marR="0" rtl="0" algn="l">
              <a:lnSpc>
                <a:spcPct val="100000"/>
              </a:lnSpc>
              <a:spcBef>
                <a:spcPts val="400"/>
              </a:spcBef>
              <a:spcAft>
                <a:spcPts val="0"/>
              </a:spcAft>
              <a:buClr>
                <a:schemeClr val="dk1"/>
              </a:buClr>
              <a:buFont typeface="Arial"/>
              <a:buNone/>
            </a:pPr>
            <a:r>
              <a:t/>
            </a:r>
            <a:endParaRPr b="0"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ct val="100000"/>
              <a:buFont typeface="Arial"/>
              <a:buChar char="•"/>
            </a:pPr>
            <a:r>
              <a:rPr b="0" baseline="0" i="0" lang="en-US" sz="2000" u="none" cap="none" strike="noStrike">
                <a:solidFill>
                  <a:schemeClr val="dk1"/>
                </a:solidFill>
                <a:latin typeface="Arial"/>
                <a:ea typeface="Arial"/>
                <a:cs typeface="Arial"/>
                <a:sym typeface="Arial"/>
              </a:rPr>
              <a:t>El 25 de mayo de 2006 se presenta en sociedad la AAAP en el marco de una multitudinaria celebración coordinada por la Embajada.</a:t>
            </a:r>
          </a:p>
          <a:p>
            <a:pPr indent="127000" lvl="0" marL="0" marR="0" rtl="0" algn="l">
              <a:lnSpc>
                <a:spcPct val="100000"/>
              </a:lnSpc>
              <a:spcBef>
                <a:spcPts val="400"/>
              </a:spcBef>
              <a:spcAft>
                <a:spcPts val="0"/>
              </a:spcAft>
              <a:buClr>
                <a:schemeClr val="dk1"/>
              </a:buClr>
              <a:buFont typeface="Arial"/>
              <a:buNone/>
            </a:pPr>
            <a:r>
              <a:t/>
            </a:r>
            <a:endParaRPr b="0"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215900" lvl="0" marL="342900" marR="0" rtl="0" algn="l">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83" name="Shape 83"/>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84" name="Shape 84"/>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85" name="Shape 85"/>
          <p:cNvGraphicFramePr/>
          <p:nvPr/>
        </p:nvGraphicFramePr>
        <p:xfrm>
          <a:off x="6877050" y="1268412"/>
          <a:ext cx="3000000" cy="3000000"/>
        </p:xfrm>
        <a:graphic>
          <a:graphicData uri="http://schemas.openxmlformats.org/drawingml/2006/table">
            <a:tbl>
              <a:tblPr>
                <a:noFill/>
                <a:tableStyleId>{05DF9A5B-EFB2-4A91-9645-CBCC3DFB50E4}</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86" name="Shape 86"/>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idx="1" type="subTitle"/>
          </p:nvPr>
        </p:nvSpPr>
        <p:spPr>
          <a:xfrm>
            <a:off x="468312" y="2143125"/>
            <a:ext cx="8675687" cy="44640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LA HOJA DE RUTA</a:t>
            </a: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ct val="100000"/>
              <a:buFont typeface="Arial"/>
              <a:buChar char="•"/>
            </a:pPr>
            <a:r>
              <a:rPr b="1" baseline="0" i="1" lang="en-US" sz="2000" u="none" cap="none" strike="noStrike">
                <a:solidFill>
                  <a:schemeClr val="dk1"/>
                </a:solidFill>
                <a:latin typeface="Arial"/>
                <a:ea typeface="Arial"/>
                <a:cs typeface="Arial"/>
                <a:sym typeface="Arial"/>
              </a:rPr>
              <a:t>2007:  DISEÑO Y MARCO LEGAL DEL PROYECTO</a:t>
            </a: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ct val="100000"/>
              <a:buFont typeface="Arial"/>
              <a:buChar char="•"/>
            </a:pPr>
            <a:r>
              <a:rPr b="1" baseline="0" i="1" lang="en-US" sz="2000" u="none" cap="none" strike="noStrike">
                <a:solidFill>
                  <a:schemeClr val="dk1"/>
                </a:solidFill>
                <a:latin typeface="Arial"/>
                <a:ea typeface="Arial"/>
                <a:cs typeface="Arial"/>
                <a:sym typeface="Arial"/>
              </a:rPr>
              <a:t>Diseño del Proyecto: </a:t>
            </a:r>
            <a:r>
              <a:rPr b="0" baseline="0" i="0" lang="en-US" sz="2000" u="none" cap="none" strike="noStrike">
                <a:solidFill>
                  <a:schemeClr val="dk1"/>
                </a:solidFill>
                <a:latin typeface="Arial"/>
                <a:ea typeface="Arial"/>
                <a:cs typeface="Arial"/>
                <a:sym typeface="Arial"/>
              </a:rPr>
              <a:t>Embajada de la República Argentina en Panamá y Asociación de Amistad Argentino-Panameña (AAAP).</a:t>
            </a:r>
          </a:p>
          <a:p>
            <a:pPr indent="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*Diciembre: </a:t>
            </a:r>
            <a:r>
              <a:rPr b="0" baseline="0" i="0" lang="en-US" sz="2000" u="none" cap="none" strike="noStrike">
                <a:solidFill>
                  <a:schemeClr val="dk1"/>
                </a:solidFill>
                <a:latin typeface="Arial"/>
                <a:ea typeface="Arial"/>
                <a:cs typeface="Arial"/>
                <a:sym typeface="Arial"/>
              </a:rPr>
              <a:t>Firma del Convenio, “Alianza Empresa-Escuela” entre el Ministerio de Educación de Panamá y la AAAP, que le dio marco jurídico al Proyecto de Responsabilidad Social “Una Empresa, Un Aula”.</a:t>
            </a: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92" name="Shape 92"/>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93" name="Shape 93"/>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94" name="Shape 94"/>
          <p:cNvGraphicFramePr/>
          <p:nvPr/>
        </p:nvGraphicFramePr>
        <p:xfrm>
          <a:off x="6877050" y="1268412"/>
          <a:ext cx="3000000" cy="3000000"/>
        </p:xfrm>
        <a:graphic>
          <a:graphicData uri="http://schemas.openxmlformats.org/drawingml/2006/table">
            <a:tbl>
              <a:tblPr>
                <a:noFill/>
                <a:tableStyleId>{A0097712-09B8-40D6-B694-9D2835C9B574}</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95" name="Shape 95"/>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sp>
        <p:nvSpPr>
          <p:cNvPr id="100" name="Shape 100"/>
          <p:cNvSpPr txBox="1"/>
          <p:nvPr>
            <p:ph idx="1" type="subTitle"/>
          </p:nvPr>
        </p:nvSpPr>
        <p:spPr>
          <a:xfrm>
            <a:off x="285750" y="1785936"/>
            <a:ext cx="8858249" cy="5072061"/>
          </a:xfrm>
          <a:prstGeom prst="rect">
            <a:avLst/>
          </a:prstGeom>
          <a:noFill/>
          <a:ln>
            <a:noFill/>
          </a:ln>
        </p:spPr>
        <p:txBody>
          <a:bodyPr anchorCtr="0" anchor="t" bIns="45700" lIns="91425" rIns="91425" tIns="45700">
            <a:noAutofit/>
          </a:bodyPr>
          <a:lstStyle/>
          <a:p>
            <a:pPr indent="-533400" lvl="0" marL="533400" marR="0" rtl="0" algn="ctr">
              <a:lnSpc>
                <a:spcPct val="100000"/>
              </a:lnSpc>
              <a:spcBef>
                <a:spcPts val="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LA HOJA DE RUTA</a:t>
            </a:r>
          </a:p>
          <a:p>
            <a:pPr indent="-533400" lvl="0" marL="533400" marR="0" rtl="0" algn="ctr">
              <a:lnSpc>
                <a:spcPct val="100000"/>
              </a:lnSpc>
              <a:spcBef>
                <a:spcPts val="320"/>
              </a:spcBef>
              <a:spcAft>
                <a:spcPts val="0"/>
              </a:spcAft>
              <a:buClr>
                <a:schemeClr val="dk1"/>
              </a:buClr>
              <a:buFont typeface="Arial"/>
              <a:buNone/>
            </a:pPr>
            <a:r>
              <a:t/>
            </a:r>
            <a:endParaRPr b="1" baseline="0" i="1" sz="1600" u="none" cap="none" strike="noStrike">
              <a:solidFill>
                <a:schemeClr val="dk1"/>
              </a:solidFill>
              <a:latin typeface="Arial"/>
              <a:ea typeface="Arial"/>
              <a:cs typeface="Arial"/>
              <a:sym typeface="Arial"/>
            </a:endParaRPr>
          </a:p>
          <a:p>
            <a:pPr indent="-533400" lvl="0" marL="533400" marR="0" rtl="0" algn="l">
              <a:lnSpc>
                <a:spcPct val="100000"/>
              </a:lnSpc>
              <a:spcBef>
                <a:spcPts val="32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2008: PROMOCIÓN DE SINERGIAS Y ALIANZAS EN APOYO DEL PROYECTO &amp; INICIO MEJORA INFRAESTRUCTURA</a:t>
            </a:r>
          </a:p>
          <a:p>
            <a:pPr indent="-533400" lvl="0" marL="533400" marR="0" rtl="0" algn="l">
              <a:lnSpc>
                <a:spcPct val="100000"/>
              </a:lnSpc>
              <a:spcBef>
                <a:spcPts val="320"/>
              </a:spcBef>
              <a:spcAft>
                <a:spcPts val="0"/>
              </a:spcAft>
              <a:buClr>
                <a:schemeClr val="dk1"/>
              </a:buClr>
              <a:buFont typeface="Arial"/>
              <a:buNone/>
            </a:pPr>
            <a:r>
              <a:t/>
            </a:r>
            <a:endParaRPr b="1" baseline="0" i="1" sz="1600" u="none" cap="none" strike="noStrike">
              <a:solidFill>
                <a:schemeClr val="dk1"/>
              </a:solidFill>
              <a:latin typeface="Arial"/>
              <a:ea typeface="Arial"/>
              <a:cs typeface="Arial"/>
              <a:sym typeface="Arial"/>
            </a:endParaRPr>
          </a:p>
          <a:p>
            <a:pPr indent="-533400" lvl="0" marL="533400" marR="0" rtl="0" algn="l">
              <a:lnSpc>
                <a:spcPct val="100000"/>
              </a:lnSpc>
              <a:spcBef>
                <a:spcPts val="360"/>
              </a:spcBef>
              <a:spcAft>
                <a:spcPts val="0"/>
              </a:spcAft>
              <a:buClr>
                <a:schemeClr val="dk1"/>
              </a:buClr>
              <a:buSzPct val="100000"/>
              <a:buFont typeface="Arial"/>
              <a:buAutoNum type="arabicPeriod"/>
            </a:pPr>
            <a:r>
              <a:rPr b="1" baseline="0" i="1" lang="en-US" sz="1800" u="none" cap="none" strike="noStrike">
                <a:solidFill>
                  <a:schemeClr val="dk1"/>
                </a:solidFill>
                <a:latin typeface="Arial"/>
                <a:ea typeface="Arial"/>
                <a:cs typeface="Arial"/>
                <a:sym typeface="Arial"/>
              </a:rPr>
              <a:t>Alianzas logradas</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a:t>
            </a:r>
            <a:r>
              <a:rPr b="1" baseline="0" i="0" lang="en-US" sz="1200" u="none" cap="none" strike="noStrike">
                <a:solidFill>
                  <a:schemeClr val="dk1"/>
                </a:solidFill>
                <a:latin typeface="Arial"/>
                <a:ea typeface="Arial"/>
                <a:cs typeface="Arial"/>
                <a:sym typeface="Arial"/>
              </a:rPr>
              <a:t>Sector Gubernamental</a:t>
            </a:r>
            <a:r>
              <a:rPr b="0" baseline="0" i="0" lang="en-US" sz="1200" u="none" cap="none" strike="noStrike">
                <a:solidFill>
                  <a:schemeClr val="dk1"/>
                </a:solidFill>
                <a:latin typeface="Arial"/>
                <a:ea typeface="Arial"/>
                <a:cs typeface="Arial"/>
                <a:sym typeface="Arial"/>
              </a:rPr>
              <a:t>:  Embajada de la República Argentina en Panamá,  Ministerio de Educación de Panamá;</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Ministerio de Obras Públicas de Panamá ; Despacho de la Primera Dama; Ministerio de Vivienda y  Alcaldía de San</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Miguelito.</a:t>
            </a:r>
          </a:p>
          <a:p>
            <a:pPr indent="-533400" lvl="0" marL="533400" marR="0" rtl="0" algn="l">
              <a:lnSpc>
                <a:spcPct val="100000"/>
              </a:lnSpc>
              <a:spcBef>
                <a:spcPts val="240"/>
              </a:spcBef>
              <a:spcAft>
                <a:spcPts val="0"/>
              </a:spcAft>
              <a:buClr>
                <a:schemeClr val="dk1"/>
              </a:buClr>
              <a:buFont typeface="Arial"/>
              <a:buNone/>
            </a:pPr>
            <a:r>
              <a:t/>
            </a:r>
            <a:endParaRPr b="0" baseline="0" i="0" sz="1200" u="none" cap="none" strike="noStrike">
              <a:solidFill>
                <a:schemeClr val="dk1"/>
              </a:solidFill>
              <a:latin typeface="Arial"/>
              <a:ea typeface="Arial"/>
              <a:cs typeface="Arial"/>
              <a:sym typeface="Arial"/>
            </a:endParaRPr>
          </a:p>
          <a:p>
            <a:pPr indent="-533400" lvl="0" marL="533400" marR="0" rtl="0" algn="l">
              <a:lnSpc>
                <a:spcPct val="100000"/>
              </a:lnSpc>
              <a:spcBef>
                <a:spcPts val="240"/>
              </a:spcBef>
              <a:spcAft>
                <a:spcPts val="0"/>
              </a:spcAft>
              <a:buClr>
                <a:schemeClr val="dk1"/>
              </a:buClr>
              <a:buSzPct val="25000"/>
              <a:buFont typeface="Arial"/>
              <a:buNone/>
            </a:pPr>
            <a:r>
              <a:rPr b="1" baseline="0" i="0" lang="en-US" sz="1200" u="none" cap="none" strike="noStrike">
                <a:solidFill>
                  <a:schemeClr val="dk1"/>
                </a:solidFill>
                <a:latin typeface="Arial"/>
                <a:ea typeface="Arial"/>
                <a:cs typeface="Arial"/>
                <a:sym typeface="Arial"/>
              </a:rPr>
              <a:t>*Sociedad Civil: </a:t>
            </a:r>
            <a:r>
              <a:rPr b="0" baseline="0" i="0" lang="en-US" sz="1200" u="none" cap="none" strike="noStrike">
                <a:solidFill>
                  <a:schemeClr val="dk1"/>
                </a:solidFill>
                <a:latin typeface="Arial"/>
                <a:ea typeface="Arial"/>
                <a:cs typeface="Arial"/>
                <a:sym typeface="Arial"/>
              </a:rPr>
              <a:t>integrantes de la comunidad argentina en Panamá, miembros de la</a:t>
            </a:r>
            <a:r>
              <a:rPr b="1" baseline="0" i="0" lang="en-US" sz="1200" u="none" cap="none" strike="noStrike">
                <a:solidFill>
                  <a:schemeClr val="dk1"/>
                </a:solidFill>
                <a:latin typeface="Arial"/>
                <a:ea typeface="Arial"/>
                <a:cs typeface="Arial"/>
                <a:sym typeface="Arial"/>
              </a:rPr>
              <a:t> </a:t>
            </a:r>
            <a:r>
              <a:rPr b="0" baseline="0" i="0" lang="en-US" sz="1200" u="none" cap="none" strike="noStrike">
                <a:solidFill>
                  <a:schemeClr val="dk1"/>
                </a:solidFill>
                <a:latin typeface="Arial"/>
                <a:ea typeface="Arial"/>
                <a:cs typeface="Arial"/>
                <a:sym typeface="Arial"/>
              </a:rPr>
              <a:t>Asociación de Amistad</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Argentino-Panameña y comunidad educativa local (Asociación de Padres de Familia, Iglesias, Representantes de</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Alumnos y Docentes).</a:t>
            </a:r>
          </a:p>
          <a:p>
            <a:pPr indent="-533400" lvl="0" marL="533400" marR="0" rtl="0" algn="l">
              <a:lnSpc>
                <a:spcPct val="100000"/>
              </a:lnSpc>
              <a:spcBef>
                <a:spcPts val="240"/>
              </a:spcBef>
              <a:spcAft>
                <a:spcPts val="0"/>
              </a:spcAft>
              <a:buClr>
                <a:schemeClr val="dk1"/>
              </a:buClr>
              <a:buFont typeface="Arial"/>
              <a:buNone/>
            </a:pPr>
            <a:r>
              <a:t/>
            </a:r>
            <a:endParaRPr b="1" baseline="0" i="0" sz="1200" u="none" cap="none" strike="noStrike">
              <a:solidFill>
                <a:schemeClr val="dk1"/>
              </a:solidFill>
              <a:latin typeface="Arial"/>
              <a:ea typeface="Arial"/>
              <a:cs typeface="Arial"/>
              <a:sym typeface="Arial"/>
            </a:endParaRPr>
          </a:p>
          <a:p>
            <a:pPr indent="-533400" lvl="0" marL="533400" marR="0" rtl="0" algn="l">
              <a:lnSpc>
                <a:spcPct val="100000"/>
              </a:lnSpc>
              <a:spcBef>
                <a:spcPts val="240"/>
              </a:spcBef>
              <a:spcAft>
                <a:spcPts val="0"/>
              </a:spcAft>
              <a:buClr>
                <a:schemeClr val="dk1"/>
              </a:buClr>
              <a:buSzPct val="25000"/>
              <a:buFont typeface="Arial"/>
              <a:buNone/>
            </a:pPr>
            <a:r>
              <a:rPr b="1" baseline="0" i="0" lang="en-US" sz="1200" u="none" cap="none" strike="noStrike">
                <a:solidFill>
                  <a:schemeClr val="dk1"/>
                </a:solidFill>
                <a:latin typeface="Arial"/>
                <a:ea typeface="Arial"/>
                <a:cs typeface="Arial"/>
                <a:sym typeface="Arial"/>
              </a:rPr>
              <a:t>*Sector Privado: </a:t>
            </a:r>
            <a:r>
              <a:rPr b="0" baseline="0" i="0" lang="en-US" sz="1200" u="none" cap="none" strike="noStrike">
                <a:solidFill>
                  <a:schemeClr val="dk1"/>
                </a:solidFill>
                <a:latin typeface="Arial"/>
                <a:ea typeface="Arial"/>
                <a:cs typeface="Arial"/>
                <a:sym typeface="Arial"/>
              </a:rPr>
              <a:t>TSYA, Verité Broadcast,  Grupo SLI, Hoteles Decameron, Morgan &amp; Morgan, ADEN , ARCOR;</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Grupo Melo, entre otros.  Se convocaron a todas las empresas de ambos países que realizan importaciones y</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exportaciones.</a:t>
            </a:r>
          </a:p>
          <a:p>
            <a:pPr indent="-533400" lvl="0" marL="533400" marR="0" rtl="0" algn="l">
              <a:lnSpc>
                <a:spcPct val="100000"/>
              </a:lnSpc>
              <a:spcBef>
                <a:spcPts val="240"/>
              </a:spcBef>
              <a:spcAft>
                <a:spcPts val="0"/>
              </a:spcAft>
              <a:buClr>
                <a:schemeClr val="dk1"/>
              </a:buClr>
              <a:buFont typeface="Arial"/>
              <a:buNone/>
            </a:pPr>
            <a:r>
              <a:t/>
            </a:r>
            <a:endParaRPr b="0" baseline="0" i="0" sz="1200" u="none" cap="none" strike="noStrike">
              <a:solidFill>
                <a:schemeClr val="dk1"/>
              </a:solidFill>
              <a:latin typeface="Arial"/>
              <a:ea typeface="Arial"/>
              <a:cs typeface="Arial"/>
              <a:sym typeface="Arial"/>
            </a:endParaRP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a:t>
            </a:r>
            <a:r>
              <a:rPr b="1" baseline="0" i="0" lang="en-US" sz="1200" u="none" cap="none" strike="noStrike">
                <a:solidFill>
                  <a:schemeClr val="dk1"/>
                </a:solidFill>
                <a:latin typeface="Arial"/>
                <a:ea typeface="Arial"/>
                <a:cs typeface="Arial"/>
                <a:sym typeface="Arial"/>
              </a:rPr>
              <a:t>Profesionales</a:t>
            </a:r>
            <a:r>
              <a:rPr b="0" baseline="0" i="0" lang="en-US" sz="1200" u="none" cap="none" strike="noStrike">
                <a:solidFill>
                  <a:schemeClr val="dk1"/>
                </a:solidFill>
                <a:latin typeface="Arial"/>
                <a:ea typeface="Arial"/>
                <a:cs typeface="Arial"/>
                <a:sym typeface="Arial"/>
              </a:rPr>
              <a:t>: Arq. Pedro Conte ; Arq. Rodrigo Lince; Silvia Malatesta, Roque Ledesma, Javier Valverde,  Oscar Oviedo, entre </a:t>
            </a:r>
          </a:p>
          <a:p>
            <a:pPr indent="-533400" lvl="0" marL="533400" marR="0" rtl="0" algn="l">
              <a:lnSpc>
                <a:spcPct val="100000"/>
              </a:lnSpc>
              <a:spcBef>
                <a:spcPts val="240"/>
              </a:spcBef>
              <a:spcAft>
                <a:spcPts val="0"/>
              </a:spcAft>
              <a:buClr>
                <a:schemeClr val="dk1"/>
              </a:buClr>
              <a:buSzPct val="25000"/>
              <a:buFont typeface="Arial"/>
              <a:buNone/>
            </a:pPr>
            <a:r>
              <a:rPr b="0" baseline="0" i="0" lang="en-US" sz="1200" u="none" cap="none" strike="noStrike">
                <a:solidFill>
                  <a:schemeClr val="dk1"/>
                </a:solidFill>
                <a:latin typeface="Arial"/>
                <a:ea typeface="Arial"/>
                <a:cs typeface="Arial"/>
                <a:sym typeface="Arial"/>
              </a:rPr>
              <a:t>otros.</a:t>
            </a:r>
          </a:p>
          <a:p>
            <a:pPr indent="-533400" lvl="0" marL="533400" marR="0" rtl="0" algn="l">
              <a:lnSpc>
                <a:spcPct val="100000"/>
              </a:lnSpc>
              <a:spcBef>
                <a:spcPts val="240"/>
              </a:spcBef>
              <a:spcAft>
                <a:spcPts val="0"/>
              </a:spcAft>
              <a:buClr>
                <a:schemeClr val="dk1"/>
              </a:buClr>
              <a:buFont typeface="Arial"/>
              <a:buNone/>
            </a:pPr>
            <a:r>
              <a:t/>
            </a:r>
            <a:endParaRPr b="0" baseline="0" i="0" sz="1200" u="none" cap="none" strike="noStrike">
              <a:solidFill>
                <a:schemeClr val="dk1"/>
              </a:solidFill>
              <a:latin typeface="Arial"/>
              <a:ea typeface="Arial"/>
              <a:cs typeface="Arial"/>
              <a:sym typeface="Arial"/>
            </a:endParaRPr>
          </a:p>
          <a:p>
            <a:pPr indent="-533400" lvl="0" marL="533400" marR="0" rtl="0" algn="l">
              <a:lnSpc>
                <a:spcPct val="100000"/>
              </a:lnSpc>
              <a:spcBef>
                <a:spcPts val="240"/>
              </a:spcBef>
              <a:spcAft>
                <a:spcPts val="0"/>
              </a:spcAft>
              <a:buClr>
                <a:schemeClr val="dk1"/>
              </a:buClr>
              <a:buFont typeface="Arial"/>
              <a:buNone/>
            </a:pPr>
            <a:r>
              <a:t/>
            </a:r>
            <a:endParaRPr b="0" baseline="0" i="0" sz="1200" u="none" cap="none" strike="noStrike">
              <a:solidFill>
                <a:schemeClr val="dk1"/>
              </a:solidFill>
              <a:latin typeface="Arial"/>
              <a:ea typeface="Arial"/>
              <a:cs typeface="Arial"/>
              <a:sym typeface="Arial"/>
            </a:endParaRPr>
          </a:p>
          <a:p>
            <a:pPr indent="-533400" lvl="0" marL="533400" marR="0" rtl="0" algn="l">
              <a:lnSpc>
                <a:spcPct val="100000"/>
              </a:lnSpc>
              <a:spcBef>
                <a:spcPts val="240"/>
              </a:spcBef>
              <a:spcAft>
                <a:spcPts val="0"/>
              </a:spcAft>
              <a:buClr>
                <a:schemeClr val="dk1"/>
              </a:buClr>
              <a:buFont typeface="Arial"/>
              <a:buNone/>
            </a:pPr>
            <a:r>
              <a:t/>
            </a:r>
            <a:endParaRPr b="0" baseline="0" i="0" sz="1200" u="none" cap="none" strike="noStrike">
              <a:solidFill>
                <a:schemeClr val="dk1"/>
              </a:solidFill>
              <a:latin typeface="Arial"/>
              <a:ea typeface="Arial"/>
              <a:cs typeface="Arial"/>
              <a:sym typeface="Arial"/>
            </a:endParaRPr>
          </a:p>
          <a:p>
            <a:pPr indent="-533400" lvl="0" marL="533400" marR="0" rtl="0" algn="l">
              <a:lnSpc>
                <a:spcPct val="100000"/>
              </a:lnSpc>
              <a:spcBef>
                <a:spcPts val="240"/>
              </a:spcBef>
              <a:spcAft>
                <a:spcPts val="0"/>
              </a:spcAft>
              <a:buClr>
                <a:schemeClr val="dk1"/>
              </a:buClr>
              <a:buFont typeface="Arial"/>
              <a:buNone/>
            </a:pPr>
            <a:r>
              <a:t/>
            </a:r>
            <a:endParaRPr b="0" baseline="0" i="0" sz="1200" u="none" cap="none" strike="noStrike">
              <a:solidFill>
                <a:schemeClr val="dk1"/>
              </a:solidFill>
              <a:latin typeface="Arial"/>
              <a:ea typeface="Arial"/>
              <a:cs typeface="Arial"/>
              <a:sym typeface="Arial"/>
            </a:endParaRPr>
          </a:p>
          <a:p>
            <a:pPr indent="-533400" lvl="0" marL="53340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533400" lvl="0" marL="533400" marR="0" rtl="0" algn="l">
              <a:lnSpc>
                <a:spcPct val="100000"/>
              </a:lnSpc>
              <a:spcBef>
                <a:spcPts val="400"/>
              </a:spcBef>
              <a:spcAft>
                <a:spcPts val="0"/>
              </a:spcAft>
              <a:buClr>
                <a:schemeClr val="dk1"/>
              </a:buClr>
              <a:buFont typeface="Arial"/>
              <a:buNone/>
            </a:pPr>
            <a:r>
              <a:t/>
            </a:r>
            <a:endParaRPr b="0" baseline="0" i="0" sz="2000" u="none" cap="none" strike="noStrike">
              <a:solidFill>
                <a:schemeClr val="dk1"/>
              </a:solidFill>
              <a:latin typeface="Arial"/>
              <a:ea typeface="Arial"/>
              <a:cs typeface="Arial"/>
              <a:sym typeface="Arial"/>
            </a:endParaRPr>
          </a:p>
          <a:p>
            <a:pPr indent="-406400" lvl="0" marL="53340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406400" lvl="0" marL="53340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406400" lvl="0" marL="53340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406400" lvl="0" marL="53340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533400" lvl="0" marL="53340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533400" lvl="0" marL="53340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533400" lvl="0" marL="53340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533400" lvl="0" marL="53340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533400" lvl="0" marL="53340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533400" lvl="0" marL="53340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533400" lvl="0" marL="53340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101" name="Shape 101"/>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102" name="Shape 102"/>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103" name="Shape 103"/>
          <p:cNvGraphicFramePr/>
          <p:nvPr/>
        </p:nvGraphicFramePr>
        <p:xfrm>
          <a:off x="6877050" y="1268412"/>
          <a:ext cx="3000000" cy="3000000"/>
        </p:xfrm>
        <a:graphic>
          <a:graphicData uri="http://schemas.openxmlformats.org/drawingml/2006/table">
            <a:tbl>
              <a:tblPr>
                <a:noFill/>
                <a:tableStyleId>{CAC2F8A2-0120-4EB4-9EDF-728FDD65BE84}</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104" name="Shape 104"/>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ph idx="1" type="subTitle"/>
          </p:nvPr>
        </p:nvSpPr>
        <p:spPr>
          <a:xfrm>
            <a:off x="285750" y="1785936"/>
            <a:ext cx="8858249" cy="5072061"/>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LA HOJA DE RUTA</a:t>
            </a: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ct val="100000"/>
              <a:buFont typeface="Arial"/>
              <a:buChar char="•"/>
            </a:pPr>
            <a:r>
              <a:rPr b="1" baseline="0" i="1" lang="en-US" sz="1600" u="none" cap="none" strike="noStrike">
                <a:solidFill>
                  <a:schemeClr val="dk1"/>
                </a:solidFill>
                <a:latin typeface="Arial"/>
                <a:ea typeface="Arial"/>
                <a:cs typeface="Arial"/>
                <a:sym typeface="Arial"/>
              </a:rPr>
              <a:t>2008: PROMOCIÓN DE SINERGIAS Y ALIANZAS EN APOYO DEL PROYECTO &amp; INICIO MEJORA INFRAESTRUCTURA</a:t>
            </a:r>
          </a:p>
          <a:p>
            <a:pPr indent="0" lvl="0" marL="0" marR="0" rtl="0" algn="l">
              <a:lnSpc>
                <a:spcPct val="100000"/>
              </a:lnSpc>
              <a:spcBef>
                <a:spcPts val="320"/>
              </a:spcBef>
              <a:spcAft>
                <a:spcPts val="0"/>
              </a:spcAft>
              <a:buClr>
                <a:schemeClr val="dk1"/>
              </a:buClr>
              <a:buFont typeface="Arial"/>
              <a:buNone/>
            </a:pPr>
            <a:r>
              <a:t/>
            </a:r>
            <a:endParaRPr b="1" baseline="0" i="1" sz="16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2. Impacto en la Escuela “Domingo F. Sarmiento”.</a:t>
            </a:r>
          </a:p>
          <a:p>
            <a:pPr indent="0" lvl="0" marL="0" marR="0" rtl="0" algn="l">
              <a:lnSpc>
                <a:spcPct val="100000"/>
              </a:lnSpc>
              <a:spcBef>
                <a:spcPts val="280"/>
              </a:spcBef>
              <a:spcAft>
                <a:spcPts val="0"/>
              </a:spcAft>
              <a:buClr>
                <a:schemeClr val="dk1"/>
              </a:buClr>
              <a:buSzPct val="25000"/>
              <a:buFont typeface="Arial"/>
              <a:buNone/>
            </a:pPr>
            <a:r>
              <a:rPr b="0" baseline="0" i="1" lang="en-US" sz="1400" u="none" cap="none" strike="noStrike">
                <a:solidFill>
                  <a:schemeClr val="dk1"/>
                </a:solidFill>
                <a:latin typeface="Arial"/>
                <a:ea typeface="Arial"/>
                <a:cs typeface="Arial"/>
                <a:sym typeface="Arial"/>
              </a:rPr>
              <a:t>*</a:t>
            </a:r>
            <a:r>
              <a:rPr b="0" baseline="0" i="0" lang="en-US" sz="1400" u="none" cap="none" strike="noStrike">
                <a:solidFill>
                  <a:schemeClr val="dk1"/>
                </a:solidFill>
                <a:latin typeface="Arial"/>
                <a:ea typeface="Arial"/>
                <a:cs typeface="Arial"/>
                <a:sym typeface="Arial"/>
              </a:rPr>
              <a:t>Cambio de la fibra de vidrio contaminante de los techos de las aulas.</a:t>
            </a:r>
          </a:p>
          <a:p>
            <a:pPr indent="0" lvl="0" marL="0" marR="0" rtl="0" algn="l">
              <a:lnSpc>
                <a:spcPct val="100000"/>
              </a:lnSpc>
              <a:spcBef>
                <a:spcPts val="280"/>
              </a:spcBef>
              <a:spcAft>
                <a:spcPts val="0"/>
              </a:spcAft>
              <a:buClr>
                <a:schemeClr val="dk1"/>
              </a:buClr>
              <a:buSzPct val="25000"/>
              <a:buFont typeface="Arial"/>
              <a:buNone/>
            </a:pPr>
            <a:r>
              <a:rPr b="0" baseline="0" i="0" lang="en-US" sz="1400" u="none" cap="none" strike="noStrike">
                <a:solidFill>
                  <a:schemeClr val="dk1"/>
                </a:solidFill>
                <a:latin typeface="Arial"/>
                <a:ea typeface="Arial"/>
                <a:cs typeface="Arial"/>
                <a:sym typeface="Arial"/>
              </a:rPr>
              <a:t>*Aporte económico del Despacho de la Primera Dama.</a:t>
            </a:r>
          </a:p>
          <a:p>
            <a:pPr indent="0" lvl="0" marL="0" marR="0" rtl="0" algn="l">
              <a:lnSpc>
                <a:spcPct val="100000"/>
              </a:lnSpc>
              <a:spcBef>
                <a:spcPts val="280"/>
              </a:spcBef>
              <a:spcAft>
                <a:spcPts val="0"/>
              </a:spcAft>
              <a:buClr>
                <a:schemeClr val="dk1"/>
              </a:buClr>
              <a:buSzPct val="25000"/>
              <a:buFont typeface="Arial"/>
              <a:buNone/>
            </a:pPr>
            <a:r>
              <a:rPr b="0" baseline="0" i="0" lang="en-US" sz="1400" u="none" cap="none" strike="noStrike">
                <a:solidFill>
                  <a:schemeClr val="dk1"/>
                </a:solidFill>
                <a:latin typeface="Arial"/>
                <a:ea typeface="Arial"/>
                <a:cs typeface="Arial"/>
                <a:sym typeface="Arial"/>
              </a:rPr>
              <a:t>*Limpieza y dragado del rio lindante.</a:t>
            </a:r>
          </a:p>
          <a:p>
            <a:pPr indent="0" lvl="0" marL="0" marR="0" rtl="0" algn="l">
              <a:lnSpc>
                <a:spcPct val="100000"/>
              </a:lnSpc>
              <a:spcBef>
                <a:spcPts val="280"/>
              </a:spcBef>
              <a:spcAft>
                <a:spcPts val="0"/>
              </a:spcAft>
              <a:buClr>
                <a:schemeClr val="dk1"/>
              </a:buClr>
              <a:buSzPct val="25000"/>
              <a:buFont typeface="Arial"/>
              <a:buNone/>
            </a:pPr>
            <a:r>
              <a:rPr b="0" baseline="0" i="0" lang="en-US" sz="1400" u="none" cap="none" strike="noStrike">
                <a:solidFill>
                  <a:schemeClr val="dk1"/>
                </a:solidFill>
                <a:latin typeface="Arial"/>
                <a:ea typeface="Arial"/>
                <a:cs typeface="Arial"/>
                <a:sym typeface="Arial"/>
              </a:rPr>
              <a:t>*Construcción de obra civil de envergadura para encausar el rio, que hacía peligrar los cimientos del colegio.</a:t>
            </a:r>
          </a:p>
          <a:p>
            <a:pPr indent="0" lvl="0" marL="0" marR="0" rtl="0" algn="l">
              <a:lnSpc>
                <a:spcPct val="100000"/>
              </a:lnSpc>
              <a:spcBef>
                <a:spcPts val="280"/>
              </a:spcBef>
              <a:spcAft>
                <a:spcPts val="0"/>
              </a:spcAft>
              <a:buClr>
                <a:schemeClr val="dk1"/>
              </a:buClr>
              <a:buSzPct val="25000"/>
              <a:buFont typeface="Arial"/>
              <a:buNone/>
            </a:pPr>
            <a:r>
              <a:rPr b="0" baseline="0" i="0" lang="en-US" sz="1400" u="none" cap="none" strike="noStrike">
                <a:solidFill>
                  <a:schemeClr val="dk1"/>
                </a:solidFill>
                <a:latin typeface="Arial"/>
                <a:ea typeface="Arial"/>
                <a:cs typeface="Arial"/>
                <a:sym typeface="Arial"/>
              </a:rPr>
              <a:t>*Construcción del muro perimetral de 2,40 mts. x 160 mts. de largo.</a:t>
            </a:r>
          </a:p>
          <a:p>
            <a:pPr indent="0" lvl="0" marL="0" marR="0" rtl="0" algn="l">
              <a:lnSpc>
                <a:spcPct val="100000"/>
              </a:lnSpc>
              <a:spcBef>
                <a:spcPts val="280"/>
              </a:spcBef>
              <a:spcAft>
                <a:spcPts val="0"/>
              </a:spcAft>
              <a:buClr>
                <a:schemeClr val="dk1"/>
              </a:buClr>
              <a:buSzPct val="25000"/>
              <a:buFont typeface="Arial"/>
              <a:buNone/>
            </a:pPr>
            <a:r>
              <a:rPr b="0" baseline="0" i="0" lang="en-US" sz="1400" u="none" cap="none" strike="noStrike">
                <a:solidFill>
                  <a:schemeClr val="dk1"/>
                </a:solidFill>
                <a:latin typeface="Arial"/>
                <a:ea typeface="Arial"/>
                <a:cs typeface="Arial"/>
                <a:sym typeface="Arial"/>
              </a:rPr>
              <a:t>*Confección de los planos eléctricos y sanitarios.</a:t>
            </a:r>
          </a:p>
          <a:p>
            <a:pPr indent="0" lvl="0" marL="0" marR="0" rtl="0" algn="l">
              <a:lnSpc>
                <a:spcPct val="100000"/>
              </a:lnSpc>
              <a:spcBef>
                <a:spcPts val="280"/>
              </a:spcBef>
              <a:spcAft>
                <a:spcPts val="0"/>
              </a:spcAft>
              <a:buClr>
                <a:schemeClr val="dk1"/>
              </a:buClr>
              <a:buSzPct val="25000"/>
              <a:buFont typeface="Arial"/>
              <a:buNone/>
            </a:pPr>
            <a:r>
              <a:rPr b="0" baseline="0" i="0" lang="en-US" sz="1400" u="none" cap="none" strike="noStrike">
                <a:solidFill>
                  <a:schemeClr val="dk1"/>
                </a:solidFill>
                <a:latin typeface="Arial"/>
                <a:ea typeface="Arial"/>
                <a:cs typeface="Arial"/>
                <a:sym typeface="Arial"/>
              </a:rPr>
              <a:t>*Confección de los planos definitivos del Proyecto. </a:t>
            </a:r>
          </a:p>
          <a:p>
            <a:pPr indent="0" lvl="0" marL="0" marR="0" rtl="0" algn="l">
              <a:lnSpc>
                <a:spcPct val="100000"/>
              </a:lnSpc>
              <a:spcBef>
                <a:spcPts val="280"/>
              </a:spcBef>
              <a:spcAft>
                <a:spcPts val="0"/>
              </a:spcAft>
              <a:buClr>
                <a:schemeClr val="dk1"/>
              </a:buClr>
              <a:buSzPct val="25000"/>
              <a:buFont typeface="Arial"/>
              <a:buNone/>
            </a:pPr>
            <a:r>
              <a:rPr b="0" baseline="0" i="0" lang="en-US" sz="1400" u="none" cap="none" strike="noStrike">
                <a:solidFill>
                  <a:schemeClr val="dk1"/>
                </a:solidFill>
                <a:latin typeface="Arial"/>
                <a:ea typeface="Arial"/>
                <a:cs typeface="Arial"/>
                <a:sym typeface="Arial"/>
              </a:rPr>
              <a:t>*Se habría seleccionado el sistema modular canadiense como el más adecuado para llevar adelante la obra de infraestructura.</a:t>
            </a:r>
          </a:p>
          <a:p>
            <a:pPr indent="0" lvl="0" marL="0" marR="0" rtl="0" algn="l">
              <a:lnSpc>
                <a:spcPct val="100000"/>
              </a:lnSpc>
              <a:spcBef>
                <a:spcPts val="280"/>
              </a:spcBef>
              <a:spcAft>
                <a:spcPts val="0"/>
              </a:spcAft>
              <a:buClr>
                <a:schemeClr val="dk1"/>
              </a:buClr>
              <a:buFont typeface="Arial"/>
              <a:buNone/>
            </a:pPr>
            <a:r>
              <a:t/>
            </a:r>
            <a:endParaRPr b="0" baseline="0" i="1" sz="14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Las mejoras en infraestructuras se realizaron con materiales donados por el Ministerio de Obras Públicas y, la ejecución, control y financiamiento de la obra por la AAAP.</a:t>
            </a:r>
          </a:p>
          <a:p>
            <a:pPr indent="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chemeClr val="dk1"/>
              </a:buClr>
              <a:buFont typeface="Arial"/>
              <a:buNone/>
            </a:pPr>
            <a:r>
              <a:t/>
            </a:r>
            <a:endParaRPr b="0" baseline="0" i="0" sz="14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chemeClr val="dk1"/>
              </a:buClr>
              <a:buFont typeface="Arial"/>
              <a:buNone/>
            </a:pPr>
            <a:r>
              <a:t/>
            </a:r>
            <a:endParaRPr b="0" baseline="0" i="0" sz="14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0"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0" baseline="0" i="0" sz="2000" u="none" cap="none" strike="noStrike">
              <a:solidFill>
                <a:schemeClr val="dk1"/>
              </a:solidFill>
              <a:latin typeface="Arial"/>
              <a:ea typeface="Arial"/>
              <a:cs typeface="Arial"/>
              <a:sym typeface="Arial"/>
            </a:endParaRP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127000" lvl="0" marL="0" marR="0" rtl="0" algn="l">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215900" lvl="0" marL="342900" marR="0" rtl="0" algn="l">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110" name="Shape 110"/>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111" name="Shape 111"/>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112" name="Shape 112"/>
          <p:cNvGraphicFramePr/>
          <p:nvPr/>
        </p:nvGraphicFramePr>
        <p:xfrm>
          <a:off x="6877050" y="1268412"/>
          <a:ext cx="3000000" cy="3000000"/>
        </p:xfrm>
        <a:graphic>
          <a:graphicData uri="http://schemas.openxmlformats.org/drawingml/2006/table">
            <a:tbl>
              <a:tblPr>
                <a:noFill/>
                <a:tableStyleId>{286928AE-D444-4317-AAD3-2EECB08C1609}</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113" name="Shape 113"/>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idx="1" type="subTitle"/>
          </p:nvPr>
        </p:nvSpPr>
        <p:spPr>
          <a:xfrm>
            <a:off x="323850" y="2000250"/>
            <a:ext cx="8675687" cy="4668836"/>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Font typeface="Arial"/>
              <a:buNone/>
            </a:pPr>
            <a:r>
              <a:t/>
            </a:r>
            <a:endParaRPr b="1" baseline="0" i="1" sz="2400" u="none" cap="none" strike="noStrike">
              <a:solidFill>
                <a:schemeClr val="dk1"/>
              </a:solidFill>
              <a:latin typeface="Arial"/>
              <a:ea typeface="Arial"/>
              <a:cs typeface="Arial"/>
              <a:sym typeface="Arial"/>
            </a:endParaRPr>
          </a:p>
          <a:p>
            <a:pPr indent="0" lvl="0" marL="0" marR="0" rtl="0" algn="ctr">
              <a:lnSpc>
                <a:spcPct val="100000"/>
              </a:lnSpc>
              <a:spcBef>
                <a:spcPts val="480"/>
              </a:spcBef>
              <a:spcAft>
                <a:spcPts val="0"/>
              </a:spcAft>
              <a:buClr>
                <a:schemeClr val="dk1"/>
              </a:buClr>
              <a:buFont typeface="Arial"/>
              <a:buNone/>
            </a:pPr>
            <a:r>
              <a:t/>
            </a:r>
            <a:endParaRPr b="1" baseline="0" i="0" sz="24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SzPct val="25000"/>
              <a:buFont typeface="Arial"/>
              <a:buNone/>
            </a:pPr>
            <a:r>
              <a:rPr b="1" baseline="0" i="0" lang="en-US" sz="2000" u="none" cap="none" strike="noStrike">
                <a:solidFill>
                  <a:schemeClr val="dk1"/>
                </a:solidFill>
                <a:latin typeface="Arial"/>
                <a:ea typeface="Arial"/>
                <a:cs typeface="Arial"/>
                <a:sym typeface="Arial"/>
              </a:rPr>
              <a:t>Es un proyecto de alianza público-privada orientada a la responsabilidad social destinada a mejorar la calidad de la educación de los niños.</a:t>
            </a: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1" sz="2000" u="none" cap="none" strike="noStrike">
              <a:solidFill>
                <a:schemeClr val="dk1"/>
              </a:solidFill>
              <a:latin typeface="Arial"/>
              <a:ea typeface="Arial"/>
              <a:cs typeface="Arial"/>
              <a:sym typeface="Arial"/>
            </a:endParaRPr>
          </a:p>
          <a:p>
            <a:pPr indent="0" lvl="0" marL="0" marR="0" rtl="0" algn="ctr">
              <a:lnSpc>
                <a:spcPct val="100000"/>
              </a:lnSpc>
              <a:spcBef>
                <a:spcPts val="480"/>
              </a:spcBef>
              <a:spcAft>
                <a:spcPts val="0"/>
              </a:spcAft>
              <a:buClr>
                <a:schemeClr val="dk1"/>
              </a:buClr>
              <a:buFont typeface="Arial"/>
              <a:buNone/>
            </a:pPr>
            <a:r>
              <a:t/>
            </a:r>
            <a:endParaRPr b="1" baseline="0" i="1" sz="2400" u="none" cap="none" strike="noStrike">
              <a:solidFill>
                <a:schemeClr val="dk1"/>
              </a:solidFill>
              <a:latin typeface="Arial"/>
              <a:ea typeface="Arial"/>
              <a:cs typeface="Arial"/>
              <a:sym typeface="Arial"/>
            </a:endParaRPr>
          </a:p>
          <a:p>
            <a:pPr indent="0" lvl="0" marL="0" marR="0" rtl="0" algn="ctr">
              <a:lnSpc>
                <a:spcPct val="100000"/>
              </a:lnSpc>
              <a:spcBef>
                <a:spcPts val="480"/>
              </a:spcBef>
              <a:spcAft>
                <a:spcPts val="0"/>
              </a:spcAft>
              <a:buClr>
                <a:schemeClr val="dk1"/>
              </a:buClr>
              <a:buFont typeface="Arial"/>
              <a:buNone/>
            </a:pPr>
            <a:r>
              <a:t/>
            </a:r>
            <a:endParaRPr b="1" baseline="0" i="1" sz="2400" u="none" cap="none" strike="noStrike">
              <a:solidFill>
                <a:schemeClr val="dk1"/>
              </a:solidFill>
              <a:latin typeface="Arial"/>
              <a:ea typeface="Arial"/>
              <a:cs typeface="Arial"/>
              <a:sym typeface="Arial"/>
            </a:endParaRPr>
          </a:p>
          <a:p>
            <a:pPr indent="0" lvl="0" marL="0" marR="0" rtl="0" algn="ctr">
              <a:spcBef>
                <a:spcPts val="480"/>
              </a:spcBef>
              <a:spcAft>
                <a:spcPts val="0"/>
              </a:spcAft>
              <a:buClr>
                <a:schemeClr val="dk1"/>
              </a:buClr>
              <a:buFont typeface="Arial"/>
              <a:buNone/>
            </a:pPr>
            <a:r>
              <a:t/>
            </a:r>
            <a:endParaRPr b="1" baseline="0" i="1" sz="2400" u="none" cap="none" strike="noStrike">
              <a:solidFill>
                <a:schemeClr val="dk1"/>
              </a:solidFill>
              <a:latin typeface="Arial"/>
              <a:ea typeface="Arial"/>
              <a:cs typeface="Arial"/>
              <a:sym typeface="Arial"/>
            </a:endParaRPr>
          </a:p>
        </p:txBody>
      </p:sp>
      <p:pic>
        <p:nvPicPr>
          <p:cNvPr id="119" name="Shape 119"/>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120" name="Shape 120"/>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121" name="Shape 121"/>
          <p:cNvGraphicFramePr/>
          <p:nvPr/>
        </p:nvGraphicFramePr>
        <p:xfrm>
          <a:off x="6877050" y="1268412"/>
          <a:ext cx="3000000" cy="3000000"/>
        </p:xfrm>
        <a:graphic>
          <a:graphicData uri="http://schemas.openxmlformats.org/drawingml/2006/table">
            <a:tbl>
              <a:tblPr>
                <a:noFill/>
                <a:tableStyleId>{4F3C3F9B-DAC6-4D91-B18B-8B53C9B4653E}</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122" name="Shape 122"/>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123" name="Shape 123"/>
          <p:cNvPicPr preferRelativeResize="0"/>
          <p:nvPr/>
        </p:nvPicPr>
        <p:blipFill rotWithShape="1">
          <a:blip r:embed="rId4">
            <a:alphaModFix/>
          </a:blip>
          <a:srcRect b="0" l="0" r="0" t="0"/>
          <a:stretch/>
        </p:blipFill>
        <p:spPr>
          <a:xfrm>
            <a:off x="3048000" y="4038600"/>
            <a:ext cx="3324225" cy="2333625"/>
          </a:xfrm>
          <a:prstGeom prst="rect">
            <a:avLst/>
          </a:prstGeom>
          <a:noFill/>
          <a:ln>
            <a:noFill/>
          </a:ln>
        </p:spPr>
      </p:pic>
      <p:sp>
        <p:nvSpPr>
          <p:cNvPr id="124" name="Shape 124"/>
          <p:cNvSpPr txBox="1"/>
          <p:nvPr/>
        </p:nvSpPr>
        <p:spPr>
          <a:xfrm>
            <a:off x="1928811" y="2286000"/>
            <a:ext cx="4357686"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0" lang="en-US" sz="2000" u="none" cap="none" strike="noStrike">
                <a:solidFill>
                  <a:schemeClr val="dk1"/>
                </a:solidFill>
                <a:latin typeface="Arial"/>
                <a:ea typeface="Arial"/>
                <a:cs typeface="Arial"/>
                <a:sym typeface="Arial"/>
              </a:rPr>
              <a:t>          LA  INNOVACIÓN SOCIAL</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idx="1" type="subTitle"/>
          </p:nvPr>
        </p:nvSpPr>
        <p:spPr>
          <a:xfrm>
            <a:off x="468312" y="2143125"/>
            <a:ext cx="8675687" cy="44640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0" lang="en-US" sz="1600" u="none" cap="none" strike="noStrike">
                <a:solidFill>
                  <a:schemeClr val="dk1"/>
                </a:solidFill>
                <a:latin typeface="Arial"/>
                <a:ea typeface="Arial"/>
                <a:cs typeface="Arial"/>
                <a:sym typeface="Arial"/>
              </a:rPr>
              <a:t>Procura transmitir los valores de la sociedad argentina,</a:t>
            </a:r>
          </a:p>
          <a:p>
            <a:pPr indent="0" lvl="0" marL="0" marR="0" rtl="0" algn="ctr">
              <a:lnSpc>
                <a:spcPct val="100000"/>
              </a:lnSpc>
              <a:spcBef>
                <a:spcPts val="320"/>
              </a:spcBef>
              <a:spcAft>
                <a:spcPts val="0"/>
              </a:spcAft>
              <a:buClr>
                <a:schemeClr val="dk1"/>
              </a:buClr>
              <a:buSzPct val="25000"/>
              <a:buFont typeface="Arial"/>
              <a:buNone/>
            </a:pPr>
            <a:r>
              <a:rPr b="1" baseline="0" i="0" lang="en-US" sz="1600" u="none" cap="none" strike="noStrike">
                <a:solidFill>
                  <a:schemeClr val="dk1"/>
                </a:solidFill>
                <a:latin typeface="Arial"/>
                <a:ea typeface="Arial"/>
                <a:cs typeface="Arial"/>
                <a:sym typeface="Arial"/>
              </a:rPr>
              <a:t>a través de acciones de carácter humanitario y de servicio a la comunidad, conjuntamente con los argentinos residentes en Panamá y los panameños vinculados a nuestro país, coordinados por la Embajada Argentina. </a:t>
            </a:r>
          </a:p>
          <a:p>
            <a:pPr indent="0" lvl="0" marL="0" marR="0" rtl="0" algn="ctr">
              <a:lnSpc>
                <a:spcPct val="100000"/>
              </a:lnSpc>
              <a:spcBef>
                <a:spcPts val="400"/>
              </a:spcBef>
              <a:spcAft>
                <a:spcPts val="0"/>
              </a:spcAft>
              <a:buClr>
                <a:schemeClr val="dk1"/>
              </a:buClr>
              <a:buSzPct val="25000"/>
              <a:buFont typeface="Arial"/>
              <a:buNone/>
            </a:pPr>
            <a:r>
              <a:rPr b="1" baseline="0" i="0" lang="en-US" sz="2000" u="none" cap="none" strike="noStrike">
                <a:solidFill>
                  <a:schemeClr val="dk1"/>
                </a:solidFill>
                <a:latin typeface="Arial"/>
                <a:ea typeface="Arial"/>
                <a:cs typeface="Arial"/>
                <a:sym typeface="Arial"/>
              </a:rPr>
              <a:t> </a:t>
            </a: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lnSpc>
                <a:spcPct val="100000"/>
              </a:lnSpc>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a:p>
            <a:pPr indent="0" lvl="0" marL="0" marR="0" rtl="0" algn="ctr">
              <a:spcBef>
                <a:spcPts val="400"/>
              </a:spcBef>
              <a:spcAft>
                <a:spcPts val="0"/>
              </a:spcAft>
              <a:buClr>
                <a:schemeClr val="dk1"/>
              </a:buClr>
              <a:buFont typeface="Arial"/>
              <a:buNone/>
            </a:pPr>
            <a:r>
              <a:t/>
            </a:r>
            <a:endParaRPr b="1" baseline="0" i="0" sz="2000" u="none" cap="none" strike="noStrike">
              <a:solidFill>
                <a:schemeClr val="dk1"/>
              </a:solidFill>
              <a:latin typeface="Arial"/>
              <a:ea typeface="Arial"/>
              <a:cs typeface="Arial"/>
              <a:sym typeface="Arial"/>
            </a:endParaRPr>
          </a:p>
        </p:txBody>
      </p:sp>
      <p:pic>
        <p:nvPicPr>
          <p:cNvPr id="130" name="Shape 130"/>
          <p:cNvPicPr preferRelativeResize="0"/>
          <p:nvPr/>
        </p:nvPicPr>
        <p:blipFill rotWithShape="1">
          <a:blip r:embed="rId3">
            <a:alphaModFix/>
          </a:blip>
          <a:srcRect b="0" l="0" r="0" t="0"/>
          <a:stretch/>
        </p:blipFill>
        <p:spPr>
          <a:xfrm>
            <a:off x="539750" y="476250"/>
            <a:ext cx="2016124" cy="1296986"/>
          </a:xfrm>
          <a:prstGeom prst="rect">
            <a:avLst/>
          </a:prstGeom>
          <a:noFill/>
          <a:ln>
            <a:noFill/>
          </a:ln>
        </p:spPr>
      </p:pic>
      <p:pic>
        <p:nvPicPr>
          <p:cNvPr id="131" name="Shape 131"/>
          <p:cNvPicPr preferRelativeResize="0"/>
          <p:nvPr>
            <p:ph type="ctrTitle"/>
          </p:nvPr>
        </p:nvPicPr>
        <p:blipFill/>
        <p:spPr>
          <a:xfrm>
            <a:off x="7308850" y="260350"/>
            <a:ext cx="647700" cy="1008062"/>
          </a:xfrm>
          <a:prstGeom prst="rect">
            <a:avLst/>
          </a:prstGeom>
          <a:solidFill>
            <a:srgbClr val="FFFFFF"/>
          </a:solidFill>
          <a:ln>
            <a:noFill/>
          </a:ln>
        </p:spPr>
      </p:pic>
      <p:graphicFrame>
        <p:nvGraphicFramePr>
          <p:cNvPr id="132" name="Shape 132"/>
          <p:cNvGraphicFramePr/>
          <p:nvPr/>
        </p:nvGraphicFramePr>
        <p:xfrm>
          <a:off x="6877050" y="1268412"/>
          <a:ext cx="3000000" cy="3000000"/>
        </p:xfrm>
        <a:graphic>
          <a:graphicData uri="http://schemas.openxmlformats.org/drawingml/2006/table">
            <a:tbl>
              <a:tblPr>
                <a:noFill/>
                <a:tableStyleId>{C19757DF-595D-482A-B660-B2AA74CB6203}</a:tableStyleId>
              </a:tblPr>
              <a:tblGrid>
                <a:gridCol w="1470025"/>
              </a:tblGrid>
              <a:tr h="549275">
                <a:tc>
                  <a:txBody>
                    <a:bodyPr>
                      <a:noAutofit/>
                    </a:bodyPr>
                    <a:lstStyle/>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Embajada de la</a:t>
                      </a:r>
                    </a:p>
                    <a:p>
                      <a:pPr indent="-342900" lvl="0" marL="342900" marR="0" rtl="0" algn="ctr">
                        <a:lnSpc>
                          <a:spcPct val="100000"/>
                        </a:lnSpc>
                        <a:spcBef>
                          <a:spcPts val="0"/>
                        </a:spcBef>
                        <a:spcAft>
                          <a:spcPts val="0"/>
                        </a:spcAft>
                        <a:buClr>
                          <a:schemeClr val="dk1"/>
                        </a:buClr>
                        <a:buSzPct val="25000"/>
                        <a:buFont typeface="Arial"/>
                        <a:buNone/>
                      </a:pPr>
                      <a:r>
                        <a:rPr b="0" baseline="0" i="1" lang="en-US" sz="1000" u="none" cap="none" strike="noStrike">
                          <a:solidFill>
                            <a:schemeClr val="dk1"/>
                          </a:solidFill>
                          <a:latin typeface="Arial"/>
                          <a:ea typeface="Arial"/>
                          <a:cs typeface="Arial"/>
                          <a:sym typeface="Arial"/>
                        </a:rPr>
                        <a:t>República Argentina en Panamá</a:t>
                      </a:r>
                    </a:p>
                  </a:txBody>
                  <a:tcPr marT="45775" marB="45775" marR="0" marL="0"/>
                </a:tc>
              </a:tr>
            </a:tbl>
          </a:graphicData>
        </a:graphic>
      </p:graphicFrame>
      <p:sp>
        <p:nvSpPr>
          <p:cNvPr id="133" name="Shape 133"/>
          <p:cNvSpPr txBox="1"/>
          <p:nvPr/>
        </p:nvSpPr>
        <p:spPr>
          <a:xfrm>
            <a:off x="2700336" y="692150"/>
            <a:ext cx="3959225" cy="7937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baseline="0" i="1" lang="en-US" sz="1600" u="none" cap="none" strike="noStrike">
                <a:solidFill>
                  <a:schemeClr val="dk1"/>
                </a:solidFill>
                <a:latin typeface="Arial"/>
                <a:ea typeface="Arial"/>
                <a:cs typeface="Arial"/>
                <a:sym typeface="Arial"/>
              </a:rPr>
              <a:t>Proyecto de Responsabilidad Social</a:t>
            </a:r>
          </a:p>
          <a:p>
            <a:pPr indent="0" lvl="0" marL="0" marR="0" rtl="0" algn="ctr">
              <a:lnSpc>
                <a:spcPct val="100000"/>
              </a:lnSpc>
              <a:spcBef>
                <a:spcPts val="1000"/>
              </a:spcBef>
              <a:spcAft>
                <a:spcPts val="0"/>
              </a:spcAft>
              <a:buClr>
                <a:schemeClr val="dk1"/>
              </a:buClr>
              <a:buSzPct val="25000"/>
              <a:buFont typeface="Arial"/>
              <a:buNone/>
            </a:pPr>
            <a:r>
              <a:rPr b="1" baseline="0" i="1" lang="en-US" sz="2000" u="none" cap="none" strike="noStrike">
                <a:solidFill>
                  <a:schemeClr val="dk1"/>
                </a:solidFill>
                <a:latin typeface="Arial"/>
                <a:ea typeface="Arial"/>
                <a:cs typeface="Arial"/>
                <a:sym typeface="Arial"/>
              </a:rPr>
              <a:t>Una Empresa, Un Aula</a:t>
            </a:r>
          </a:p>
        </p:txBody>
      </p:sp>
      <p:pic>
        <p:nvPicPr>
          <p:cNvPr id="134" name="Shape 134"/>
          <p:cNvPicPr preferRelativeResize="0"/>
          <p:nvPr/>
        </p:nvPicPr>
        <p:blipFill rotWithShape="1">
          <a:blip r:embed="rId4">
            <a:alphaModFix/>
          </a:blip>
          <a:srcRect b="0" l="0" r="0" t="0"/>
          <a:stretch/>
        </p:blipFill>
        <p:spPr>
          <a:xfrm>
            <a:off x="1000125" y="3571875"/>
            <a:ext cx="3357562" cy="2857499"/>
          </a:xfrm>
          <a:prstGeom prst="rect">
            <a:avLst/>
          </a:prstGeom>
          <a:noFill/>
          <a:ln>
            <a:noFill/>
          </a:ln>
        </p:spPr>
      </p:pic>
      <p:pic>
        <p:nvPicPr>
          <p:cNvPr id="135" name="Shape 135"/>
          <p:cNvPicPr preferRelativeResize="0"/>
          <p:nvPr/>
        </p:nvPicPr>
        <p:blipFill rotWithShape="1">
          <a:blip r:embed="rId5">
            <a:alphaModFix/>
          </a:blip>
          <a:srcRect b="0" l="0" r="0" t="0"/>
          <a:stretch/>
        </p:blipFill>
        <p:spPr>
          <a:xfrm>
            <a:off x="4857750" y="3571875"/>
            <a:ext cx="3429000" cy="28574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